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811" r:id="rId3"/>
    <p:sldMasterId id="2147483838" r:id="rId4"/>
  </p:sldMasterIdLst>
  <p:notesMasterIdLst>
    <p:notesMasterId r:id="rId45"/>
  </p:notesMasterIdLst>
  <p:sldIdLst>
    <p:sldId id="329" r:id="rId5"/>
    <p:sldId id="941" r:id="rId6"/>
    <p:sldId id="949" r:id="rId7"/>
    <p:sldId id="975" r:id="rId8"/>
    <p:sldId id="955" r:id="rId9"/>
    <p:sldId id="962" r:id="rId10"/>
    <p:sldId id="983" r:id="rId11"/>
    <p:sldId id="984" r:id="rId12"/>
    <p:sldId id="881" r:id="rId13"/>
    <p:sldId id="972" r:id="rId14"/>
    <p:sldId id="970" r:id="rId15"/>
    <p:sldId id="958" r:id="rId16"/>
    <p:sldId id="971" r:id="rId17"/>
    <p:sldId id="899" r:id="rId18"/>
    <p:sldId id="889" r:id="rId19"/>
    <p:sldId id="986" r:id="rId20"/>
    <p:sldId id="979" r:id="rId21"/>
    <p:sldId id="987" r:id="rId22"/>
    <p:sldId id="810" r:id="rId23"/>
    <p:sldId id="776" r:id="rId24"/>
    <p:sldId id="980" r:id="rId25"/>
    <p:sldId id="273" r:id="rId26"/>
    <p:sldId id="885" r:id="rId27"/>
    <p:sldId id="719" r:id="rId28"/>
    <p:sldId id="741" r:id="rId29"/>
    <p:sldId id="610" r:id="rId30"/>
    <p:sldId id="785" r:id="rId31"/>
    <p:sldId id="795" r:id="rId32"/>
    <p:sldId id="344" r:id="rId33"/>
    <p:sldId id="794" r:id="rId34"/>
    <p:sldId id="686" r:id="rId35"/>
    <p:sldId id="939" r:id="rId36"/>
    <p:sldId id="935" r:id="rId37"/>
    <p:sldId id="974" r:id="rId38"/>
    <p:sldId id="973" r:id="rId39"/>
    <p:sldId id="985" r:id="rId40"/>
    <p:sldId id="982" r:id="rId41"/>
    <p:sldId id="880" r:id="rId42"/>
    <p:sldId id="988" r:id="rId43"/>
    <p:sldId id="989" r:id="rId44"/>
  </p:sldIdLst>
  <p:sldSz cx="12192000" cy="6858000"/>
  <p:notesSz cx="9866313" cy="6735763"/>
  <p:custDataLst>
    <p:tags r:id="rId46"/>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足立 進" initials="足立" lastIdx="3" clrIdx="0">
    <p:extLst>
      <p:ext uri="{19B8F6BF-5375-455C-9EA6-DF929625EA0E}">
        <p15:presenceInfo xmlns:p15="http://schemas.microsoft.com/office/powerpoint/2012/main" userId="545188b2fdd09f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01B5E6"/>
    <a:srgbClr val="99FFCC"/>
    <a:srgbClr val="99FF99"/>
    <a:srgbClr val="F775EE"/>
    <a:srgbClr val="F7AFF4"/>
    <a:srgbClr val="B4FEB0"/>
    <a:srgbClr val="B1FDCE"/>
    <a:srgbClr val="9BFDBC"/>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06" y="-43"/>
      </p:cViewPr>
      <p:guideLst>
        <p:guide orient="horz" pos="263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足立 進" userId="545188b2fdd09f71" providerId="LiveId" clId="{263EDB6B-D463-4E77-BEE6-FF3989189FC5}"/>
    <pc:docChg chg="undo custSel addSld delSld modSld sldOrd">
      <pc:chgData name="足立 進" userId="545188b2fdd09f71" providerId="LiveId" clId="{263EDB6B-D463-4E77-BEE6-FF3989189FC5}" dt="2022-02-21T14:08:20.004" v="290" actId="1076"/>
      <pc:docMkLst>
        <pc:docMk/>
      </pc:docMkLst>
      <pc:sldChg chg="modSp mod">
        <pc:chgData name="足立 進" userId="545188b2fdd09f71" providerId="LiveId" clId="{263EDB6B-D463-4E77-BEE6-FF3989189FC5}" dt="2022-02-18T14:01:49.294" v="99" actId="20577"/>
        <pc:sldMkLst>
          <pc:docMk/>
          <pc:sldMk cId="4286912208" sldId="329"/>
        </pc:sldMkLst>
        <pc:spChg chg="mod">
          <ac:chgData name="足立 進" userId="545188b2fdd09f71" providerId="LiveId" clId="{263EDB6B-D463-4E77-BEE6-FF3989189FC5}" dt="2022-02-18T14:01:49.294" v="99" actId="20577"/>
          <ac:spMkLst>
            <pc:docMk/>
            <pc:sldMk cId="4286912208" sldId="329"/>
            <ac:spMk id="9" creationId="{E4955F97-28C2-744E-B3A7-E0FAE3B40F57}"/>
          </ac:spMkLst>
        </pc:spChg>
      </pc:sldChg>
      <pc:sldChg chg="modSp mod">
        <pc:chgData name="足立 進" userId="545188b2fdd09f71" providerId="LiveId" clId="{263EDB6B-D463-4E77-BEE6-FF3989189FC5}" dt="2022-02-20T10:22:46.431" v="254" actId="208"/>
        <pc:sldMkLst>
          <pc:docMk/>
          <pc:sldMk cId="3835490421" sldId="810"/>
        </pc:sldMkLst>
        <pc:cxnChg chg="mod">
          <ac:chgData name="足立 進" userId="545188b2fdd09f71" providerId="LiveId" clId="{263EDB6B-D463-4E77-BEE6-FF3989189FC5}" dt="2022-02-20T10:22:46.431" v="254" actId="208"/>
          <ac:cxnSpMkLst>
            <pc:docMk/>
            <pc:sldMk cId="3835490421" sldId="810"/>
            <ac:cxnSpMk id="11" creationId="{F30CCEB2-6B87-4B8A-9673-80BA1A17FE48}"/>
          </ac:cxnSpMkLst>
        </pc:cxnChg>
      </pc:sldChg>
      <pc:sldChg chg="ord">
        <pc:chgData name="足立 進" userId="545188b2fdd09f71" providerId="LiveId" clId="{263EDB6B-D463-4E77-BEE6-FF3989189FC5}" dt="2022-02-18T14:01:57.871" v="101"/>
        <pc:sldMkLst>
          <pc:docMk/>
          <pc:sldMk cId="2205975944" sldId="880"/>
        </pc:sldMkLst>
      </pc:sldChg>
      <pc:sldChg chg="del">
        <pc:chgData name="足立 進" userId="545188b2fdd09f71" providerId="LiveId" clId="{263EDB6B-D463-4E77-BEE6-FF3989189FC5}" dt="2022-02-15T11:56:07.806" v="84" actId="47"/>
        <pc:sldMkLst>
          <pc:docMk/>
          <pc:sldMk cId="2268899907" sldId="978"/>
        </pc:sldMkLst>
      </pc:sldChg>
      <pc:sldChg chg="modAnim">
        <pc:chgData name="足立 進" userId="545188b2fdd09f71" providerId="LiveId" clId="{263EDB6B-D463-4E77-BEE6-FF3989189FC5}" dt="2022-02-20T10:10:50.758" v="239"/>
        <pc:sldMkLst>
          <pc:docMk/>
          <pc:sldMk cId="778311545" sldId="979"/>
        </pc:sldMkLst>
      </pc:sldChg>
      <pc:sldChg chg="addSp delSp modSp mod delAnim modAnim">
        <pc:chgData name="足立 進" userId="545188b2fdd09f71" providerId="LiveId" clId="{263EDB6B-D463-4E77-BEE6-FF3989189FC5}" dt="2022-02-21T14:08:20.004" v="290" actId="1076"/>
        <pc:sldMkLst>
          <pc:docMk/>
          <pc:sldMk cId="181552903" sldId="983"/>
        </pc:sldMkLst>
        <pc:spChg chg="mod">
          <ac:chgData name="足立 進" userId="545188b2fdd09f71" providerId="LiveId" clId="{263EDB6B-D463-4E77-BEE6-FF3989189FC5}" dt="2022-02-19T10:51:09.059" v="163" actId="207"/>
          <ac:spMkLst>
            <pc:docMk/>
            <pc:sldMk cId="181552903" sldId="983"/>
            <ac:spMk id="3" creationId="{819897B5-4C1C-4833-A37B-6518616D4BD2}"/>
          </ac:spMkLst>
        </pc:spChg>
        <pc:spChg chg="mod">
          <ac:chgData name="足立 進" userId="545188b2fdd09f71" providerId="LiveId" clId="{263EDB6B-D463-4E77-BEE6-FF3989189FC5}" dt="2022-02-21T13:59:46.278" v="260" actId="1076"/>
          <ac:spMkLst>
            <pc:docMk/>
            <pc:sldMk cId="181552903" sldId="983"/>
            <ac:spMk id="8" creationId="{D62B7374-B023-4D0B-905E-60B59B92A58A}"/>
          </ac:spMkLst>
        </pc:spChg>
        <pc:spChg chg="del mod">
          <ac:chgData name="足立 進" userId="545188b2fdd09f71" providerId="LiveId" clId="{263EDB6B-D463-4E77-BEE6-FF3989189FC5}" dt="2022-02-18T14:11:10.671" v="141" actId="478"/>
          <ac:spMkLst>
            <pc:docMk/>
            <pc:sldMk cId="181552903" sldId="983"/>
            <ac:spMk id="9" creationId="{84253D2D-BE62-46B7-9CC6-9F3BAF07CC62}"/>
          </ac:spMkLst>
        </pc:spChg>
        <pc:spChg chg="add del">
          <ac:chgData name="足立 進" userId="545188b2fdd09f71" providerId="LiveId" clId="{263EDB6B-D463-4E77-BEE6-FF3989189FC5}" dt="2022-02-18T14:06:47.617" v="118" actId="22"/>
          <ac:spMkLst>
            <pc:docMk/>
            <pc:sldMk cId="181552903" sldId="983"/>
            <ac:spMk id="11" creationId="{0C386AA8-03A2-44B1-A3B7-5DBB61AFA7F1}"/>
          </ac:spMkLst>
        </pc:spChg>
        <pc:spChg chg="add mod">
          <ac:chgData name="足立 進" userId="545188b2fdd09f71" providerId="LiveId" clId="{263EDB6B-D463-4E77-BEE6-FF3989189FC5}" dt="2022-02-21T14:08:20.004" v="290" actId="1076"/>
          <ac:spMkLst>
            <pc:docMk/>
            <pc:sldMk cId="181552903" sldId="983"/>
            <ac:spMk id="13" creationId="{DDE83040-33A6-4CCA-BE9F-B68F3ABE74F3}"/>
          </ac:spMkLst>
        </pc:spChg>
        <pc:picChg chg="mod">
          <ac:chgData name="足立 進" userId="545188b2fdd09f71" providerId="LiveId" clId="{263EDB6B-D463-4E77-BEE6-FF3989189FC5}" dt="2022-02-21T14:08:03.258" v="288" actId="1076"/>
          <ac:picMkLst>
            <pc:docMk/>
            <pc:sldMk cId="181552903" sldId="983"/>
            <ac:picMk id="6" creationId="{DB2737DA-3EA0-4F4A-B644-67C0ADAF0549}"/>
          </ac:picMkLst>
        </pc:picChg>
        <pc:picChg chg="add mod">
          <ac:chgData name="足立 進" userId="545188b2fdd09f71" providerId="LiveId" clId="{263EDB6B-D463-4E77-BEE6-FF3989189FC5}" dt="2022-02-21T14:08:06.535" v="289" actId="1076"/>
          <ac:picMkLst>
            <pc:docMk/>
            <pc:sldMk cId="181552903" sldId="983"/>
            <ac:picMk id="7" creationId="{4AF4EE9B-0717-44A8-9B18-F0E7B69C1C45}"/>
          </ac:picMkLst>
        </pc:picChg>
        <pc:picChg chg="add del mod">
          <ac:chgData name="足立 進" userId="545188b2fdd09f71" providerId="LiveId" clId="{263EDB6B-D463-4E77-BEE6-FF3989189FC5}" dt="2022-02-21T14:07:24.946" v="285"/>
          <ac:picMkLst>
            <pc:docMk/>
            <pc:sldMk cId="181552903" sldId="983"/>
            <ac:picMk id="9" creationId="{AA2ED502-FDA2-4BA4-9100-845AC95D7CF1}"/>
          </ac:picMkLst>
        </pc:picChg>
      </pc:sldChg>
      <pc:sldChg chg="modTransition">
        <pc:chgData name="足立 進" userId="545188b2fdd09f71" providerId="LiveId" clId="{263EDB6B-D463-4E77-BEE6-FF3989189FC5}" dt="2022-02-18T14:23:41.148" v="161"/>
        <pc:sldMkLst>
          <pc:docMk/>
          <pc:sldMk cId="4014866694" sldId="984"/>
        </pc:sldMkLst>
      </pc:sldChg>
      <pc:sldChg chg="add ord">
        <pc:chgData name="足立 進" userId="545188b2fdd09f71" providerId="LiveId" clId="{263EDB6B-D463-4E77-BEE6-FF3989189FC5}" dt="2022-02-15T11:42:21.503" v="2"/>
        <pc:sldMkLst>
          <pc:docMk/>
          <pc:sldMk cId="1433150687" sldId="985"/>
        </pc:sldMkLst>
      </pc:sldChg>
      <pc:sldChg chg="addSp delSp modSp add mod addAnim delAnim modAnim">
        <pc:chgData name="足立 進" userId="545188b2fdd09f71" providerId="LiveId" clId="{263EDB6B-D463-4E77-BEE6-FF3989189FC5}" dt="2022-02-19T23:36:31.418" v="221" actId="1076"/>
        <pc:sldMkLst>
          <pc:docMk/>
          <pc:sldMk cId="2409348122" sldId="986"/>
        </pc:sldMkLst>
        <pc:spChg chg="mod">
          <ac:chgData name="足立 進" userId="545188b2fdd09f71" providerId="LiveId" clId="{263EDB6B-D463-4E77-BEE6-FF3989189FC5}" dt="2022-02-15T11:55:23.761" v="80" actId="20577"/>
          <ac:spMkLst>
            <pc:docMk/>
            <pc:sldMk cId="2409348122" sldId="986"/>
            <ac:spMk id="5" creationId="{52381ABC-8821-4985-883C-CC7B9BF4084D}"/>
          </ac:spMkLst>
        </pc:spChg>
        <pc:spChg chg="mod">
          <ac:chgData name="足立 進" userId="545188b2fdd09f71" providerId="LiveId" clId="{263EDB6B-D463-4E77-BEE6-FF3989189FC5}" dt="2022-02-15T11:55:45.259" v="83" actId="6549"/>
          <ac:spMkLst>
            <pc:docMk/>
            <pc:sldMk cId="2409348122" sldId="986"/>
            <ac:spMk id="6" creationId="{2EF7BC6A-7313-4439-9071-36897B80EF64}"/>
          </ac:spMkLst>
        </pc:spChg>
        <pc:spChg chg="del mod">
          <ac:chgData name="足立 進" userId="545188b2fdd09f71" providerId="LiveId" clId="{263EDB6B-D463-4E77-BEE6-FF3989189FC5}" dt="2022-02-19T23:36:23.580" v="220" actId="478"/>
          <ac:spMkLst>
            <pc:docMk/>
            <pc:sldMk cId="2409348122" sldId="986"/>
            <ac:spMk id="10" creationId="{1E466FDE-8EBA-4C50-AF0C-4477B62E59CE}"/>
          </ac:spMkLst>
        </pc:spChg>
        <pc:spChg chg="mod ord">
          <ac:chgData name="足立 進" userId="545188b2fdd09f71" providerId="LiveId" clId="{263EDB6B-D463-4E77-BEE6-FF3989189FC5}" dt="2022-02-15T11:55:06.315" v="78" actId="6549"/>
          <ac:spMkLst>
            <pc:docMk/>
            <pc:sldMk cId="2409348122" sldId="986"/>
            <ac:spMk id="12" creationId="{CE6CF1B0-0CA3-41AE-8F97-70F4F1835EF1}"/>
          </ac:spMkLst>
        </pc:spChg>
        <pc:spChg chg="mod ord">
          <ac:chgData name="足立 進" userId="545188b2fdd09f71" providerId="LiveId" clId="{263EDB6B-D463-4E77-BEE6-FF3989189FC5}" dt="2022-02-17T10:36:24.391" v="90" actId="20577"/>
          <ac:spMkLst>
            <pc:docMk/>
            <pc:sldMk cId="2409348122" sldId="986"/>
            <ac:spMk id="14" creationId="{F96BFC21-3C4A-46F6-A7B7-0DCA790E7D38}"/>
          </ac:spMkLst>
        </pc:spChg>
        <pc:spChg chg="del mod ord">
          <ac:chgData name="足立 進" userId="545188b2fdd09f71" providerId="LiveId" clId="{263EDB6B-D463-4E77-BEE6-FF3989189FC5}" dt="2022-02-19T23:36:14.215" v="219" actId="478"/>
          <ac:spMkLst>
            <pc:docMk/>
            <pc:sldMk cId="2409348122" sldId="986"/>
            <ac:spMk id="16" creationId="{815A52E3-8EC2-4C11-82CC-8DF73310919B}"/>
          </ac:spMkLst>
        </pc:spChg>
        <pc:spChg chg="add del mod">
          <ac:chgData name="足立 進" userId="545188b2fdd09f71" providerId="LiveId" clId="{263EDB6B-D463-4E77-BEE6-FF3989189FC5}" dt="2022-02-15T11:53:52.846" v="63" actId="478"/>
          <ac:spMkLst>
            <pc:docMk/>
            <pc:sldMk cId="2409348122" sldId="986"/>
            <ac:spMk id="19" creationId="{CDB22811-E8B9-4C0A-B8A9-D0E710B0D026}"/>
          </ac:spMkLst>
        </pc:spChg>
        <pc:spChg chg="del">
          <ac:chgData name="足立 進" userId="545188b2fdd09f71" providerId="LiveId" clId="{263EDB6B-D463-4E77-BEE6-FF3989189FC5}" dt="2022-02-15T11:42:54.836" v="5" actId="478"/>
          <ac:spMkLst>
            <pc:docMk/>
            <pc:sldMk cId="2409348122" sldId="986"/>
            <ac:spMk id="20" creationId="{96FAE2B3-76DE-40EA-B91F-3A87725C3D16}"/>
          </ac:spMkLst>
        </pc:spChg>
        <pc:spChg chg="add mod">
          <ac:chgData name="足立 進" userId="545188b2fdd09f71" providerId="LiveId" clId="{263EDB6B-D463-4E77-BEE6-FF3989189FC5}" dt="2022-02-19T23:36:31.418" v="221" actId="1076"/>
          <ac:spMkLst>
            <pc:docMk/>
            <pc:sldMk cId="2409348122" sldId="986"/>
            <ac:spMk id="24" creationId="{1C3C4158-44E0-4919-B623-B722E020F1CF}"/>
          </ac:spMkLst>
        </pc:spChg>
        <pc:picChg chg="del">
          <ac:chgData name="足立 進" userId="545188b2fdd09f71" providerId="LiveId" clId="{263EDB6B-D463-4E77-BEE6-FF3989189FC5}" dt="2022-02-15T11:50:15.073" v="35" actId="478"/>
          <ac:picMkLst>
            <pc:docMk/>
            <pc:sldMk cId="2409348122" sldId="986"/>
            <ac:picMk id="9" creationId="{2370DF7F-4EF7-4E04-85B4-37590A2DEE98}"/>
          </ac:picMkLst>
        </pc:picChg>
        <pc:picChg chg="add mod">
          <ac:chgData name="足立 進" userId="545188b2fdd09f71" providerId="LiveId" clId="{263EDB6B-D463-4E77-BEE6-FF3989189FC5}" dt="2022-02-15T11:44:53.106" v="15" actId="1076"/>
          <ac:picMkLst>
            <pc:docMk/>
            <pc:sldMk cId="2409348122" sldId="986"/>
            <ac:picMk id="11" creationId="{FDC5D51C-38B3-4762-AFDE-92067C1C1476}"/>
          </ac:picMkLst>
        </pc:picChg>
        <pc:picChg chg="del">
          <ac:chgData name="足立 進" userId="545188b2fdd09f71" providerId="LiveId" clId="{263EDB6B-D463-4E77-BEE6-FF3989189FC5}" dt="2022-02-15T11:44:16.246" v="12" actId="478"/>
          <ac:picMkLst>
            <pc:docMk/>
            <pc:sldMk cId="2409348122" sldId="986"/>
            <ac:picMk id="18" creationId="{DE9A4063-720C-4531-8D26-16DACCFF746E}"/>
          </ac:picMkLst>
        </pc:picChg>
        <pc:picChg chg="add del">
          <ac:chgData name="足立 進" userId="545188b2fdd09f71" providerId="LiveId" clId="{263EDB6B-D463-4E77-BEE6-FF3989189FC5}" dt="2022-02-15T11:47:03.104" v="29" actId="22"/>
          <ac:picMkLst>
            <pc:docMk/>
            <pc:sldMk cId="2409348122" sldId="986"/>
            <ac:picMk id="21" creationId="{4FA268CE-80E3-4518-85B4-0F29737E0C2E}"/>
          </ac:picMkLst>
        </pc:picChg>
        <pc:picChg chg="add mod ord">
          <ac:chgData name="足立 進" userId="545188b2fdd09f71" providerId="LiveId" clId="{263EDB6B-D463-4E77-BEE6-FF3989189FC5}" dt="2022-02-15T11:52:04.061" v="46" actId="167"/>
          <ac:picMkLst>
            <pc:docMk/>
            <pc:sldMk cId="2409348122" sldId="986"/>
            <ac:picMk id="23" creationId="{4AF9B857-39CC-463F-BBCB-6F51984AC122}"/>
          </ac:picMkLst>
        </pc:picChg>
      </pc:sldChg>
      <pc:sldChg chg="addSp delSp modSp add mod ord delAnim modAnim">
        <pc:chgData name="足立 進" userId="545188b2fdd09f71" providerId="LiveId" clId="{263EDB6B-D463-4E77-BEE6-FF3989189FC5}" dt="2022-02-20T10:25:01.787" v="257" actId="208"/>
        <pc:sldMkLst>
          <pc:docMk/>
          <pc:sldMk cId="2355973597" sldId="987"/>
        </pc:sldMkLst>
        <pc:spChg chg="mod">
          <ac:chgData name="足立 進" userId="545188b2fdd09f71" providerId="LiveId" clId="{263EDB6B-D463-4E77-BEE6-FF3989189FC5}" dt="2022-02-20T10:08:54.270" v="238" actId="20577"/>
          <ac:spMkLst>
            <pc:docMk/>
            <pc:sldMk cId="2355973597" sldId="987"/>
            <ac:spMk id="2" creationId="{16BC3F58-DED3-4F9B-9A3A-8BF2268AE859}"/>
          </ac:spMkLst>
        </pc:spChg>
        <pc:spChg chg="del">
          <ac:chgData name="足立 進" userId="545188b2fdd09f71" providerId="LiveId" clId="{263EDB6B-D463-4E77-BEE6-FF3989189FC5}" dt="2022-02-19T23:13:32.962" v="170" actId="478"/>
          <ac:spMkLst>
            <pc:docMk/>
            <pc:sldMk cId="2355973597" sldId="987"/>
            <ac:spMk id="3" creationId="{819897B5-4C1C-4833-A37B-6518616D4BD2}"/>
          </ac:spMkLst>
        </pc:spChg>
        <pc:spChg chg="add mod">
          <ac:chgData name="足立 進" userId="545188b2fdd09f71" providerId="LiveId" clId="{263EDB6B-D463-4E77-BEE6-FF3989189FC5}" dt="2022-02-20T10:13:48.139" v="246" actId="14100"/>
          <ac:spMkLst>
            <pc:docMk/>
            <pc:sldMk cId="2355973597" sldId="987"/>
            <ac:spMk id="8" creationId="{47D547F2-AE53-4E78-9D79-2545FB568B40}"/>
          </ac:spMkLst>
        </pc:spChg>
        <pc:spChg chg="del mod">
          <ac:chgData name="足立 進" userId="545188b2fdd09f71" providerId="LiveId" clId="{263EDB6B-D463-4E77-BEE6-FF3989189FC5}" dt="2022-02-19T23:13:13.639" v="169" actId="478"/>
          <ac:spMkLst>
            <pc:docMk/>
            <pc:sldMk cId="2355973597" sldId="987"/>
            <ac:spMk id="8" creationId="{D62B7374-B023-4D0B-905E-60B59B92A58A}"/>
          </ac:spMkLst>
        </pc:spChg>
        <pc:spChg chg="add del mod">
          <ac:chgData name="足立 進" userId="545188b2fdd09f71" providerId="LiveId" clId="{263EDB6B-D463-4E77-BEE6-FF3989189FC5}" dt="2022-02-19T23:13:42.268" v="171" actId="22"/>
          <ac:spMkLst>
            <pc:docMk/>
            <pc:sldMk cId="2355973597" sldId="987"/>
            <ac:spMk id="9" creationId="{E485B1F0-4D6D-4C01-ACF6-AFBD4987D0CA}"/>
          </ac:spMkLst>
        </pc:spChg>
        <pc:spChg chg="add mod">
          <ac:chgData name="足立 進" userId="545188b2fdd09f71" providerId="LiveId" clId="{263EDB6B-D463-4E77-BEE6-FF3989189FC5}" dt="2022-02-19T23:27:00.847" v="212" actId="1582"/>
          <ac:spMkLst>
            <pc:docMk/>
            <pc:sldMk cId="2355973597" sldId="987"/>
            <ac:spMk id="12" creationId="{0D1456A5-FF64-4114-90DD-55D53CD3854E}"/>
          </ac:spMkLst>
        </pc:spChg>
        <pc:spChg chg="del mod">
          <ac:chgData name="足立 進" userId="545188b2fdd09f71" providerId="LiveId" clId="{263EDB6B-D463-4E77-BEE6-FF3989189FC5}" dt="2022-02-19T23:13:05.904" v="168" actId="478"/>
          <ac:spMkLst>
            <pc:docMk/>
            <pc:sldMk cId="2355973597" sldId="987"/>
            <ac:spMk id="13" creationId="{DDE83040-33A6-4CCA-BE9F-B68F3ABE74F3}"/>
          </ac:spMkLst>
        </pc:spChg>
        <pc:spChg chg="add del mod">
          <ac:chgData name="足立 進" userId="545188b2fdd09f71" providerId="LiveId" clId="{263EDB6B-D463-4E77-BEE6-FF3989189FC5}" dt="2022-02-19T23:23:02.464" v="200" actId="478"/>
          <ac:spMkLst>
            <pc:docMk/>
            <pc:sldMk cId="2355973597" sldId="987"/>
            <ac:spMk id="14" creationId="{08AD2D85-E974-49F8-8FCA-A257280485D5}"/>
          </ac:spMkLst>
        </pc:spChg>
        <pc:spChg chg="add mod">
          <ac:chgData name="足立 進" userId="545188b2fdd09f71" providerId="LiveId" clId="{263EDB6B-D463-4E77-BEE6-FF3989189FC5}" dt="2022-02-19T23:23:33.731" v="205" actId="1076"/>
          <ac:spMkLst>
            <pc:docMk/>
            <pc:sldMk cId="2355973597" sldId="987"/>
            <ac:spMk id="15" creationId="{A77651DF-5E5B-4116-A78D-7B13A8518A4D}"/>
          </ac:spMkLst>
        </pc:spChg>
        <pc:picChg chg="mod ord">
          <ac:chgData name="足立 進" userId="545188b2fdd09f71" providerId="LiveId" clId="{263EDB6B-D463-4E77-BEE6-FF3989189FC5}" dt="2022-02-20T10:25:01.787" v="257" actId="208"/>
          <ac:picMkLst>
            <pc:docMk/>
            <pc:sldMk cId="2355973597" sldId="987"/>
            <ac:picMk id="6" creationId="{DB2737DA-3EA0-4F4A-B644-67C0ADAF0549}"/>
          </ac:picMkLst>
        </pc:picChg>
        <pc:picChg chg="del">
          <ac:chgData name="足立 進" userId="545188b2fdd09f71" providerId="LiveId" clId="{263EDB6B-D463-4E77-BEE6-FF3989189FC5}" dt="2022-02-19T23:12:48.624" v="165" actId="478"/>
          <ac:picMkLst>
            <pc:docMk/>
            <pc:sldMk cId="2355973597" sldId="987"/>
            <ac:picMk id="7" creationId="{4AF4EE9B-0717-44A8-9B18-F0E7B69C1C45}"/>
          </ac:picMkLst>
        </pc:picChg>
        <pc:picChg chg="add mod ord">
          <ac:chgData name="足立 進" userId="545188b2fdd09f71" providerId="LiveId" clId="{263EDB6B-D463-4E77-BEE6-FF3989189FC5}" dt="2022-02-20T10:13:25.802" v="244" actId="1076"/>
          <ac:picMkLst>
            <pc:docMk/>
            <pc:sldMk cId="2355973597" sldId="987"/>
            <ac:picMk id="11" creationId="{8C28F21B-54FD-4D20-BCB1-10281E5DA832}"/>
          </ac:picMkLst>
        </pc:picChg>
      </pc:sldChg>
      <pc:sldChg chg="add ord">
        <pc:chgData name="足立 進" userId="545188b2fdd09f71" providerId="LiveId" clId="{263EDB6B-D463-4E77-BEE6-FF3989189FC5}" dt="2022-02-19T23:41:28.380" v="225"/>
        <pc:sldMkLst>
          <pc:docMk/>
          <pc:sldMk cId="260785794" sldId="988"/>
        </pc:sldMkLst>
      </pc:sldChg>
    </pc:docChg>
  </pc:docChgLst>
  <pc:docChgLst>
    <pc:chgData name="足立 進" userId="545188b2fdd09f71" providerId="LiveId" clId="{E1D61BBE-D895-45F8-A4A0-BA6E6F3C7D2B}"/>
    <pc:docChg chg="undo custSel addSld delSld modSld sldOrd">
      <pc:chgData name="足立 進" userId="545188b2fdd09f71" providerId="LiveId" clId="{E1D61BBE-D895-45F8-A4A0-BA6E6F3C7D2B}" dt="2022-02-15T07:50:49.501" v="2628"/>
      <pc:docMkLst>
        <pc:docMk/>
      </pc:docMkLst>
      <pc:sldChg chg="modSp mod">
        <pc:chgData name="足立 進" userId="545188b2fdd09f71" providerId="LiveId" clId="{E1D61BBE-D895-45F8-A4A0-BA6E6F3C7D2B}" dt="2022-02-15T07:50:24.819" v="2617"/>
        <pc:sldMkLst>
          <pc:docMk/>
          <pc:sldMk cId="4286912208" sldId="329"/>
        </pc:sldMkLst>
        <pc:spChg chg="mod">
          <ac:chgData name="足立 進" userId="545188b2fdd09f71" providerId="LiveId" clId="{E1D61BBE-D895-45F8-A4A0-BA6E6F3C7D2B}" dt="2022-02-15T07:50:24.819" v="2617"/>
          <ac:spMkLst>
            <pc:docMk/>
            <pc:sldMk cId="4286912208" sldId="329"/>
            <ac:spMk id="9" creationId="{E4955F97-28C2-744E-B3A7-E0FAE3B40F57}"/>
          </ac:spMkLst>
        </pc:spChg>
      </pc:sldChg>
      <pc:sldChg chg="ord">
        <pc:chgData name="足立 進" userId="545188b2fdd09f71" providerId="LiveId" clId="{E1D61BBE-D895-45F8-A4A0-BA6E6F3C7D2B}" dt="2021-11-21T02:00:00.971" v="72"/>
        <pc:sldMkLst>
          <pc:docMk/>
          <pc:sldMk cId="83569276" sldId="592"/>
        </pc:sldMkLst>
      </pc:sldChg>
      <pc:sldChg chg="modSp mod modAnim">
        <pc:chgData name="足立 進" userId="545188b2fdd09f71" providerId="LiveId" clId="{E1D61BBE-D895-45F8-A4A0-BA6E6F3C7D2B}" dt="2021-12-01T10:13:04.581" v="2276" actId="208"/>
        <pc:sldMkLst>
          <pc:docMk/>
          <pc:sldMk cId="94748152" sldId="689"/>
        </pc:sldMkLst>
        <pc:spChg chg="mod ord">
          <ac:chgData name="足立 進" userId="545188b2fdd09f71" providerId="LiveId" clId="{E1D61BBE-D895-45F8-A4A0-BA6E6F3C7D2B}" dt="2021-12-01T10:12:43.440" v="2275" actId="166"/>
          <ac:spMkLst>
            <pc:docMk/>
            <pc:sldMk cId="94748152" sldId="689"/>
            <ac:spMk id="6" creationId="{D24ADA38-A239-4777-8367-B4B2DF09E20D}"/>
          </ac:spMkLst>
        </pc:spChg>
        <pc:spChg chg="mod">
          <ac:chgData name="足立 進" userId="545188b2fdd09f71" providerId="LiveId" clId="{E1D61BBE-D895-45F8-A4A0-BA6E6F3C7D2B}" dt="2021-11-26T10:00:08.026" v="1291" actId="20577"/>
          <ac:spMkLst>
            <pc:docMk/>
            <pc:sldMk cId="94748152" sldId="689"/>
            <ac:spMk id="8" creationId="{080356D1-8491-4D3F-A23B-9317F31E57FF}"/>
          </ac:spMkLst>
        </pc:spChg>
        <pc:spChg chg="ord">
          <ac:chgData name="足立 進" userId="545188b2fdd09f71" providerId="LiveId" clId="{E1D61BBE-D895-45F8-A4A0-BA6E6F3C7D2B}" dt="2021-12-01T10:12:22.559" v="2272" actId="166"/>
          <ac:spMkLst>
            <pc:docMk/>
            <pc:sldMk cId="94748152" sldId="689"/>
            <ac:spMk id="9" creationId="{4171B976-6DE8-49C2-A258-65734C296523}"/>
          </ac:spMkLst>
        </pc:spChg>
        <pc:picChg chg="mod ord">
          <ac:chgData name="足立 進" userId="545188b2fdd09f71" providerId="LiveId" clId="{E1D61BBE-D895-45F8-A4A0-BA6E6F3C7D2B}" dt="2021-12-01T10:13:04.581" v="2276" actId="208"/>
          <ac:picMkLst>
            <pc:docMk/>
            <pc:sldMk cId="94748152" sldId="689"/>
            <ac:picMk id="7" creationId="{485FEFFF-B548-43DA-BC63-C05053418CF9}"/>
          </ac:picMkLst>
        </pc:picChg>
      </pc:sldChg>
      <pc:sldChg chg="modSp mod modTransition">
        <pc:chgData name="足立 進" userId="545188b2fdd09f71" providerId="LiveId" clId="{E1D61BBE-D895-45F8-A4A0-BA6E6F3C7D2B}" dt="2021-11-30T07:17:07.177" v="1660"/>
        <pc:sldMkLst>
          <pc:docMk/>
          <pc:sldMk cId="2295178705" sldId="691"/>
        </pc:sldMkLst>
        <pc:spChg chg="mod">
          <ac:chgData name="足立 進" userId="545188b2fdd09f71" providerId="LiveId" clId="{E1D61BBE-D895-45F8-A4A0-BA6E6F3C7D2B}" dt="2021-11-26T09:59:57.896" v="1286" actId="20577"/>
          <ac:spMkLst>
            <pc:docMk/>
            <pc:sldMk cId="2295178705" sldId="691"/>
            <ac:spMk id="8" creationId="{080356D1-8491-4D3F-A23B-9317F31E57FF}"/>
          </ac:spMkLst>
        </pc:spChg>
      </pc:sldChg>
      <pc:sldChg chg="ord">
        <pc:chgData name="足立 進" userId="545188b2fdd09f71" providerId="LiveId" clId="{E1D61BBE-D895-45F8-A4A0-BA6E6F3C7D2B}" dt="2021-11-21T01:56:18.147" v="64" actId="20578"/>
        <pc:sldMkLst>
          <pc:docMk/>
          <pc:sldMk cId="3213278325" sldId="719"/>
        </pc:sldMkLst>
      </pc:sldChg>
      <pc:sldChg chg="del">
        <pc:chgData name="足立 進" userId="545188b2fdd09f71" providerId="LiveId" clId="{E1D61BBE-D895-45F8-A4A0-BA6E6F3C7D2B}" dt="2021-11-26T04:22:11.609" v="1101" actId="47"/>
        <pc:sldMkLst>
          <pc:docMk/>
          <pc:sldMk cId="3301805154" sldId="761"/>
        </pc:sldMkLst>
      </pc:sldChg>
      <pc:sldChg chg="addSp delSp modSp mod setBg delAnim modAnim">
        <pc:chgData name="足立 進" userId="545188b2fdd09f71" providerId="LiveId" clId="{E1D61BBE-D895-45F8-A4A0-BA6E6F3C7D2B}" dt="2021-11-26T09:57:42.219" v="1281" actId="1076"/>
        <pc:sldMkLst>
          <pc:docMk/>
          <pc:sldMk cId="2181514830" sldId="793"/>
        </pc:sldMkLst>
        <pc:spChg chg="add del">
          <ac:chgData name="足立 進" userId="545188b2fdd09f71" providerId="LiveId" clId="{E1D61BBE-D895-45F8-A4A0-BA6E6F3C7D2B}" dt="2021-11-24T23:29:34.068" v="484" actId="26606"/>
          <ac:spMkLst>
            <pc:docMk/>
            <pc:sldMk cId="2181514830" sldId="793"/>
            <ac:spMk id="11" creationId="{5F9CFCE6-877F-4858-B8BD-2C52CA8AFBC4}"/>
          </ac:spMkLst>
        </pc:spChg>
        <pc:spChg chg="add del">
          <ac:chgData name="足立 進" userId="545188b2fdd09f71" providerId="LiveId" clId="{E1D61BBE-D895-45F8-A4A0-BA6E6F3C7D2B}" dt="2021-11-24T23:29:34.068" v="484" actId="26606"/>
          <ac:spMkLst>
            <pc:docMk/>
            <pc:sldMk cId="2181514830" sldId="793"/>
            <ac:spMk id="13" creationId="{8213F8A0-12AE-4514-8372-0DD766EC28EE}"/>
          </ac:spMkLst>
        </pc:spChg>
        <pc:spChg chg="add del">
          <ac:chgData name="足立 進" userId="545188b2fdd09f71" providerId="LiveId" clId="{E1D61BBE-D895-45F8-A4A0-BA6E6F3C7D2B}" dt="2021-11-24T23:29:34.068" v="484" actId="26606"/>
          <ac:spMkLst>
            <pc:docMk/>
            <pc:sldMk cId="2181514830" sldId="793"/>
            <ac:spMk id="15" creationId="{9EFF17D4-9A8C-4CE5-B096-D8CCD4400437}"/>
          </ac:spMkLst>
        </pc:spChg>
        <pc:picChg chg="mod ord">
          <ac:chgData name="足立 進" userId="545188b2fdd09f71" providerId="LiveId" clId="{E1D61BBE-D895-45F8-A4A0-BA6E6F3C7D2B}" dt="2021-11-26T09:57:34.757" v="1280" actId="1076"/>
          <ac:picMkLst>
            <pc:docMk/>
            <pc:sldMk cId="2181514830" sldId="793"/>
            <ac:picMk id="4" creationId="{C1FE49A5-6386-4DD7-8D9C-7FB4ADBE8065}"/>
          </ac:picMkLst>
        </pc:picChg>
        <pc:picChg chg="del">
          <ac:chgData name="足立 進" userId="545188b2fdd09f71" providerId="LiveId" clId="{E1D61BBE-D895-45F8-A4A0-BA6E6F3C7D2B}" dt="2021-11-24T23:27:52.370" v="475" actId="478"/>
          <ac:picMkLst>
            <pc:docMk/>
            <pc:sldMk cId="2181514830" sldId="793"/>
            <ac:picMk id="5" creationId="{3764D248-C20E-4427-8B1D-799A92413947}"/>
          </ac:picMkLst>
        </pc:picChg>
        <pc:picChg chg="add mod">
          <ac:chgData name="足立 進" userId="545188b2fdd09f71" providerId="LiveId" clId="{E1D61BBE-D895-45F8-A4A0-BA6E6F3C7D2B}" dt="2021-11-26T09:57:42.219" v="1281" actId="1076"/>
          <ac:picMkLst>
            <pc:docMk/>
            <pc:sldMk cId="2181514830" sldId="793"/>
            <ac:picMk id="6" creationId="{40CC2004-1982-415D-92F7-CE2CB633AA36}"/>
          </ac:picMkLst>
        </pc:picChg>
      </pc:sldChg>
      <pc:sldChg chg="modSp mod">
        <pc:chgData name="足立 進" userId="545188b2fdd09f71" providerId="LiveId" clId="{E1D61BBE-D895-45F8-A4A0-BA6E6F3C7D2B}" dt="2021-11-26T04:22:22.544" v="1102" actId="207"/>
        <pc:sldMkLst>
          <pc:docMk/>
          <pc:sldMk cId="121948366" sldId="795"/>
        </pc:sldMkLst>
        <pc:spChg chg="mod">
          <ac:chgData name="足立 進" userId="545188b2fdd09f71" providerId="LiveId" clId="{E1D61BBE-D895-45F8-A4A0-BA6E6F3C7D2B}" dt="2021-11-26T04:22:22.544" v="1102" actId="207"/>
          <ac:spMkLst>
            <pc:docMk/>
            <pc:sldMk cId="121948366" sldId="795"/>
            <ac:spMk id="4" creationId="{A3656F26-23B2-4D4D-B3C3-7D54AAD93374}"/>
          </ac:spMkLst>
        </pc:spChg>
      </pc:sldChg>
      <pc:sldChg chg="modSp">
        <pc:chgData name="足立 進" userId="545188b2fdd09f71" providerId="LiveId" clId="{E1D61BBE-D895-45F8-A4A0-BA6E6F3C7D2B}" dt="2021-11-25T00:49:03.759" v="723" actId="115"/>
        <pc:sldMkLst>
          <pc:docMk/>
          <pc:sldMk cId="1669928612" sldId="801"/>
        </pc:sldMkLst>
        <pc:spChg chg="mod">
          <ac:chgData name="足立 進" userId="545188b2fdd09f71" providerId="LiveId" clId="{E1D61BBE-D895-45F8-A4A0-BA6E6F3C7D2B}" dt="2021-11-25T00:49:03.759" v="723" actId="115"/>
          <ac:spMkLst>
            <pc:docMk/>
            <pc:sldMk cId="1669928612" sldId="801"/>
            <ac:spMk id="7" creationId="{844DCF41-5390-4B24-BD55-6556C76177D9}"/>
          </ac:spMkLst>
        </pc:spChg>
      </pc:sldChg>
      <pc:sldChg chg="addSp delSp modSp del mod modNotesTx">
        <pc:chgData name="足立 進" userId="545188b2fdd09f71" providerId="LiveId" clId="{E1D61BBE-D895-45F8-A4A0-BA6E6F3C7D2B}" dt="2021-12-01T09:59:36.597" v="1774" actId="47"/>
        <pc:sldMkLst>
          <pc:docMk/>
          <pc:sldMk cId="3882813320" sldId="809"/>
        </pc:sldMkLst>
        <pc:spChg chg="mod">
          <ac:chgData name="足立 進" userId="545188b2fdd09f71" providerId="LiveId" clId="{E1D61BBE-D895-45F8-A4A0-BA6E6F3C7D2B}" dt="2021-12-01T09:54:34.515" v="1746" actId="20577"/>
          <ac:spMkLst>
            <pc:docMk/>
            <pc:sldMk cId="3882813320" sldId="809"/>
            <ac:spMk id="5" creationId="{52381ABC-8821-4985-883C-CC7B9BF4084D}"/>
          </ac:spMkLst>
        </pc:spChg>
        <pc:spChg chg="mod">
          <ac:chgData name="足立 進" userId="545188b2fdd09f71" providerId="LiveId" clId="{E1D61BBE-D895-45F8-A4A0-BA6E6F3C7D2B}" dt="2021-12-01T09:54:55.745" v="1751" actId="20577"/>
          <ac:spMkLst>
            <pc:docMk/>
            <pc:sldMk cId="3882813320" sldId="809"/>
            <ac:spMk id="6" creationId="{2EF7BC6A-7313-4439-9071-36897B80EF64}"/>
          </ac:spMkLst>
        </pc:spChg>
        <pc:spChg chg="mod ord">
          <ac:chgData name="足立 進" userId="545188b2fdd09f71" providerId="LiveId" clId="{E1D61BBE-D895-45F8-A4A0-BA6E6F3C7D2B}" dt="2021-12-01T09:54:50.059" v="1749" actId="20577"/>
          <ac:spMkLst>
            <pc:docMk/>
            <pc:sldMk cId="3882813320" sldId="809"/>
            <ac:spMk id="14" creationId="{F96BFC21-3C4A-46F6-A7B7-0DCA790E7D38}"/>
          </ac:spMkLst>
        </pc:spChg>
        <pc:spChg chg="mod">
          <ac:chgData name="足立 進" userId="545188b2fdd09f71" providerId="LiveId" clId="{E1D61BBE-D895-45F8-A4A0-BA6E6F3C7D2B}" dt="2021-12-01T09:55:29.571" v="1753" actId="20577"/>
          <ac:spMkLst>
            <pc:docMk/>
            <pc:sldMk cId="3882813320" sldId="809"/>
            <ac:spMk id="19" creationId="{CDB22811-E8B9-4C0A-B8A9-D0E710B0D026}"/>
          </ac:spMkLst>
        </pc:spChg>
        <pc:picChg chg="del">
          <ac:chgData name="足立 進" userId="545188b2fdd09f71" providerId="LiveId" clId="{E1D61BBE-D895-45F8-A4A0-BA6E6F3C7D2B}" dt="2021-12-01T09:54:16.865" v="1742" actId="478"/>
          <ac:picMkLst>
            <pc:docMk/>
            <pc:sldMk cId="3882813320" sldId="809"/>
            <ac:picMk id="9" creationId="{D4992358-4888-4AF1-8D5C-07AAFD09FDB4}"/>
          </ac:picMkLst>
        </pc:picChg>
        <pc:picChg chg="add mod">
          <ac:chgData name="足立 進" userId="545188b2fdd09f71" providerId="LiveId" clId="{E1D61BBE-D895-45F8-A4A0-BA6E6F3C7D2B}" dt="2021-12-01T09:54:26.691" v="1743" actId="1076"/>
          <ac:picMkLst>
            <pc:docMk/>
            <pc:sldMk cId="3882813320" sldId="809"/>
            <ac:picMk id="11" creationId="{D0939F92-7ED7-4EC0-8E55-52E890E58D57}"/>
          </ac:picMkLst>
        </pc:picChg>
      </pc:sldChg>
      <pc:sldChg chg="ord">
        <pc:chgData name="足立 進" userId="545188b2fdd09f71" providerId="LiveId" clId="{E1D61BBE-D895-45F8-A4A0-BA6E6F3C7D2B}" dt="2022-01-27T10:04:48.403" v="2586"/>
        <pc:sldMkLst>
          <pc:docMk/>
          <pc:sldMk cId="3835490421" sldId="810"/>
        </pc:sldMkLst>
      </pc:sldChg>
      <pc:sldChg chg="modSp mod modTransition">
        <pc:chgData name="足立 進" userId="545188b2fdd09f71" providerId="LiveId" clId="{E1D61BBE-D895-45F8-A4A0-BA6E6F3C7D2B}" dt="2021-11-21T01:58:55.985" v="68" actId="207"/>
        <pc:sldMkLst>
          <pc:docMk/>
          <pc:sldMk cId="1725908420" sldId="850"/>
        </pc:sldMkLst>
        <pc:spChg chg="mod">
          <ac:chgData name="足立 進" userId="545188b2fdd09f71" providerId="LiveId" clId="{E1D61BBE-D895-45F8-A4A0-BA6E6F3C7D2B}" dt="2021-11-21T01:58:55.985" v="68" actId="207"/>
          <ac:spMkLst>
            <pc:docMk/>
            <pc:sldMk cId="1725908420" sldId="850"/>
            <ac:spMk id="6" creationId="{78AF9964-12F5-4E00-9BD6-DD069638CB90}"/>
          </ac:spMkLst>
        </pc:spChg>
        <pc:spChg chg="mod">
          <ac:chgData name="足立 進" userId="545188b2fdd09f71" providerId="LiveId" clId="{E1D61BBE-D895-45F8-A4A0-BA6E6F3C7D2B}" dt="2021-11-21T01:56:14.028" v="62" actId="207"/>
          <ac:spMkLst>
            <pc:docMk/>
            <pc:sldMk cId="1725908420" sldId="850"/>
            <ac:spMk id="11" creationId="{6AC6B8A9-E9DF-4521-9380-A7F77A2057A0}"/>
          </ac:spMkLst>
        </pc:spChg>
      </pc:sldChg>
      <pc:sldChg chg="modSp mod">
        <pc:chgData name="足立 進" userId="545188b2fdd09f71" providerId="LiveId" clId="{E1D61BBE-D895-45F8-A4A0-BA6E6F3C7D2B}" dt="2021-11-21T01:58:23.469" v="67" actId="207"/>
        <pc:sldMkLst>
          <pc:docMk/>
          <pc:sldMk cId="1113222990" sldId="869"/>
        </pc:sldMkLst>
        <pc:spChg chg="mod">
          <ac:chgData name="足立 進" userId="545188b2fdd09f71" providerId="LiveId" clId="{E1D61BBE-D895-45F8-A4A0-BA6E6F3C7D2B}" dt="2021-11-21T01:58:23.469" v="67" actId="207"/>
          <ac:spMkLst>
            <pc:docMk/>
            <pc:sldMk cId="1113222990" sldId="869"/>
            <ac:spMk id="12" creationId="{673ED3C8-9C16-4FDF-9B2F-02697E6CC28C}"/>
          </ac:spMkLst>
        </pc:spChg>
      </pc:sldChg>
      <pc:sldChg chg="modSp mod">
        <pc:chgData name="足立 進" userId="545188b2fdd09f71" providerId="LiveId" clId="{E1D61BBE-D895-45F8-A4A0-BA6E6F3C7D2B}" dt="2021-11-26T10:12:02.553" v="1321" actId="1076"/>
        <pc:sldMkLst>
          <pc:docMk/>
          <pc:sldMk cId="3338924056" sldId="870"/>
        </pc:sldMkLst>
        <pc:spChg chg="mod">
          <ac:chgData name="足立 進" userId="545188b2fdd09f71" providerId="LiveId" clId="{E1D61BBE-D895-45F8-A4A0-BA6E6F3C7D2B}" dt="2021-11-26T10:11:56.388" v="1320"/>
          <ac:spMkLst>
            <pc:docMk/>
            <pc:sldMk cId="3338924056" sldId="870"/>
            <ac:spMk id="11" creationId="{4F124C19-2332-4069-9632-8809FBB28333}"/>
          </ac:spMkLst>
        </pc:spChg>
        <pc:picChg chg="mod ord">
          <ac:chgData name="足立 進" userId="545188b2fdd09f71" providerId="LiveId" clId="{E1D61BBE-D895-45F8-A4A0-BA6E6F3C7D2B}" dt="2021-11-26T10:12:02.553" v="1321" actId="1076"/>
          <ac:picMkLst>
            <pc:docMk/>
            <pc:sldMk cId="3338924056" sldId="870"/>
            <ac:picMk id="12" creationId="{1D53819D-802D-4F4C-909D-BABFB2F779F7}"/>
          </ac:picMkLst>
        </pc:picChg>
      </pc:sldChg>
      <pc:sldChg chg="addSp modSp mod modAnim">
        <pc:chgData name="足立 進" userId="545188b2fdd09f71" providerId="LiveId" clId="{E1D61BBE-D895-45F8-A4A0-BA6E6F3C7D2B}" dt="2021-11-21T01:35:54.896" v="42"/>
        <pc:sldMkLst>
          <pc:docMk/>
          <pc:sldMk cId="3993129802" sldId="874"/>
        </pc:sldMkLst>
        <pc:cxnChg chg="add mod">
          <ac:chgData name="足立 進" userId="545188b2fdd09f71" providerId="LiveId" clId="{E1D61BBE-D895-45F8-A4A0-BA6E6F3C7D2B}" dt="2021-11-21T01:34:41.417" v="2" actId="1582"/>
          <ac:cxnSpMkLst>
            <pc:docMk/>
            <pc:sldMk cId="3993129802" sldId="874"/>
            <ac:cxnSpMk id="16" creationId="{DE9FB2CA-BDAE-4186-8752-8594F336FE77}"/>
          </ac:cxnSpMkLst>
        </pc:cxnChg>
      </pc:sldChg>
      <pc:sldChg chg="modSp mod">
        <pc:chgData name="足立 進" userId="545188b2fdd09f71" providerId="LiveId" clId="{E1D61BBE-D895-45F8-A4A0-BA6E6F3C7D2B}" dt="2021-11-22T06:37:14.559" v="147" actId="207"/>
        <pc:sldMkLst>
          <pc:docMk/>
          <pc:sldMk cId="4263402456" sldId="878"/>
        </pc:sldMkLst>
        <pc:spChg chg="mod">
          <ac:chgData name="足立 進" userId="545188b2fdd09f71" providerId="LiveId" clId="{E1D61BBE-D895-45F8-A4A0-BA6E6F3C7D2B}" dt="2021-11-22T06:37:14.559" v="147" actId="207"/>
          <ac:spMkLst>
            <pc:docMk/>
            <pc:sldMk cId="4263402456" sldId="878"/>
            <ac:spMk id="6" creationId="{78AF9964-12F5-4E00-9BD6-DD069638CB90}"/>
          </ac:spMkLst>
        </pc:spChg>
        <pc:spChg chg="mod">
          <ac:chgData name="足立 進" userId="545188b2fdd09f71" providerId="LiveId" clId="{E1D61BBE-D895-45F8-A4A0-BA6E6F3C7D2B}" dt="2021-11-22T06:37:00.122" v="146" actId="207"/>
          <ac:spMkLst>
            <pc:docMk/>
            <pc:sldMk cId="4263402456" sldId="878"/>
            <ac:spMk id="11" creationId="{6AC6B8A9-E9DF-4521-9380-A7F77A2057A0}"/>
          </ac:spMkLst>
        </pc:spChg>
      </pc:sldChg>
      <pc:sldChg chg="modSp mod ord">
        <pc:chgData name="足立 進" userId="545188b2fdd09f71" providerId="LiveId" clId="{E1D61BBE-D895-45F8-A4A0-BA6E6F3C7D2B}" dt="2022-02-15T07:50:49.501" v="2628"/>
        <pc:sldMkLst>
          <pc:docMk/>
          <pc:sldMk cId="2205975944" sldId="880"/>
        </pc:sldMkLst>
        <pc:spChg chg="mod">
          <ac:chgData name="足立 進" userId="545188b2fdd09f71" providerId="LiveId" clId="{E1D61BBE-D895-45F8-A4A0-BA6E6F3C7D2B}" dt="2022-02-15T07:50:49.501" v="2628"/>
          <ac:spMkLst>
            <pc:docMk/>
            <pc:sldMk cId="2205975944" sldId="880"/>
            <ac:spMk id="2" creationId="{1A0EE454-537C-4F09-BFDE-A30986FDF594}"/>
          </ac:spMkLst>
        </pc:spChg>
      </pc:sldChg>
      <pc:sldChg chg="ord">
        <pc:chgData name="足立 進" userId="545188b2fdd09f71" providerId="LiveId" clId="{E1D61BBE-D895-45F8-A4A0-BA6E6F3C7D2B}" dt="2021-11-22T03:51:06.726" v="111"/>
        <pc:sldMkLst>
          <pc:docMk/>
          <pc:sldMk cId="2864112206" sldId="882"/>
        </pc:sldMkLst>
      </pc:sldChg>
      <pc:sldChg chg="addSp delSp modSp add mod delAnim modAnim">
        <pc:chgData name="足立 進" userId="545188b2fdd09f71" providerId="LiveId" clId="{E1D61BBE-D895-45F8-A4A0-BA6E6F3C7D2B}" dt="2021-11-22T06:52:52.600" v="152" actId="1582"/>
        <pc:sldMkLst>
          <pc:docMk/>
          <pc:sldMk cId="1432401678" sldId="883"/>
        </pc:sldMkLst>
        <pc:spChg chg="add mod">
          <ac:chgData name="足立 進" userId="545188b2fdd09f71" providerId="LiveId" clId="{E1D61BBE-D895-45F8-A4A0-BA6E6F3C7D2B}" dt="2021-11-22T03:44:34.400" v="76" actId="2085"/>
          <ac:spMkLst>
            <pc:docMk/>
            <pc:sldMk cId="1432401678" sldId="883"/>
            <ac:spMk id="10" creationId="{46F4FC50-6E59-41D3-A737-70562D72315F}"/>
          </ac:spMkLst>
        </pc:spChg>
        <pc:spChg chg="del">
          <ac:chgData name="足立 進" userId="545188b2fdd09f71" providerId="LiveId" clId="{E1D61BBE-D895-45F8-A4A0-BA6E6F3C7D2B}" dt="2021-11-22T03:46:02.361" v="102" actId="478"/>
          <ac:spMkLst>
            <pc:docMk/>
            <pc:sldMk cId="1432401678" sldId="883"/>
            <ac:spMk id="15" creationId="{1B11885C-8F52-463F-A470-D9A4D9CF8CC8}"/>
          </ac:spMkLst>
        </pc:spChg>
        <pc:spChg chg="add mod">
          <ac:chgData name="足立 進" userId="545188b2fdd09f71" providerId="LiveId" clId="{E1D61BBE-D895-45F8-A4A0-BA6E6F3C7D2B}" dt="2021-11-22T03:52:15.426" v="116" actId="2085"/>
          <ac:spMkLst>
            <pc:docMk/>
            <pc:sldMk cId="1432401678" sldId="883"/>
            <ac:spMk id="18" creationId="{336441D7-8D65-4175-8570-F3A01A9E29E7}"/>
          </ac:spMkLst>
        </pc:spChg>
        <pc:cxnChg chg="mod">
          <ac:chgData name="足立 進" userId="545188b2fdd09f71" providerId="LiveId" clId="{E1D61BBE-D895-45F8-A4A0-BA6E6F3C7D2B}" dt="2021-11-22T06:52:52.600" v="152" actId="1582"/>
          <ac:cxnSpMkLst>
            <pc:docMk/>
            <pc:sldMk cId="1432401678" sldId="883"/>
            <ac:cxnSpMk id="16" creationId="{DE9FB2CA-BDAE-4186-8752-8594F336FE77}"/>
          </ac:cxnSpMkLst>
        </pc:cxnChg>
      </pc:sldChg>
      <pc:sldChg chg="addSp delSp modSp add mod">
        <pc:chgData name="足立 進" userId="545188b2fdd09f71" providerId="LiveId" clId="{E1D61BBE-D895-45F8-A4A0-BA6E6F3C7D2B}" dt="2021-11-22T10:56:29.803" v="256" actId="14100"/>
        <pc:sldMkLst>
          <pc:docMk/>
          <pc:sldMk cId="803820090" sldId="884"/>
        </pc:sldMkLst>
        <pc:spChg chg="add mod ord">
          <ac:chgData name="足立 進" userId="545188b2fdd09f71" providerId="LiveId" clId="{E1D61BBE-D895-45F8-A4A0-BA6E6F3C7D2B}" dt="2021-11-22T10:55:47.448" v="250" actId="1076"/>
          <ac:spMkLst>
            <pc:docMk/>
            <pc:sldMk cId="803820090" sldId="884"/>
            <ac:spMk id="3" creationId="{A07230A8-6074-4278-B8F1-0D71CB2033BB}"/>
          </ac:spMkLst>
        </pc:spChg>
        <pc:spChg chg="del mod">
          <ac:chgData name="足立 進" userId="545188b2fdd09f71" providerId="LiveId" clId="{E1D61BBE-D895-45F8-A4A0-BA6E6F3C7D2B}" dt="2021-11-22T08:44:20.609" v="171" actId="478"/>
          <ac:spMkLst>
            <pc:docMk/>
            <pc:sldMk cId="803820090" sldId="884"/>
            <ac:spMk id="6" creationId="{78AF9964-12F5-4E00-9BD6-DD069638CB90}"/>
          </ac:spMkLst>
        </pc:spChg>
        <pc:spChg chg="add mod ord">
          <ac:chgData name="足立 進" userId="545188b2fdd09f71" providerId="LiveId" clId="{E1D61BBE-D895-45F8-A4A0-BA6E6F3C7D2B}" dt="2021-11-22T10:56:02.433" v="253" actId="1076"/>
          <ac:spMkLst>
            <pc:docMk/>
            <pc:sldMk cId="803820090" sldId="884"/>
            <ac:spMk id="7" creationId="{3998F299-909A-4E03-B6F5-D17D715DC1B5}"/>
          </ac:spMkLst>
        </pc:spChg>
        <pc:spChg chg="add del mod">
          <ac:chgData name="足立 進" userId="545188b2fdd09f71" providerId="LiveId" clId="{E1D61BBE-D895-45F8-A4A0-BA6E6F3C7D2B}" dt="2021-11-22T08:46:46.265" v="215" actId="478"/>
          <ac:spMkLst>
            <pc:docMk/>
            <pc:sldMk cId="803820090" sldId="884"/>
            <ac:spMk id="8" creationId="{E83723ED-663E-47F5-A565-D6F795246C17}"/>
          </ac:spMkLst>
        </pc:spChg>
        <pc:spChg chg="add mod ord">
          <ac:chgData name="足立 進" userId="545188b2fdd09f71" providerId="LiveId" clId="{E1D61BBE-D895-45F8-A4A0-BA6E6F3C7D2B}" dt="2021-11-22T10:51:24.191" v="221" actId="167"/>
          <ac:spMkLst>
            <pc:docMk/>
            <pc:sldMk cId="803820090" sldId="884"/>
            <ac:spMk id="10" creationId="{6405DA0C-D5B1-42A2-8014-A70552E2EA95}"/>
          </ac:spMkLst>
        </pc:spChg>
        <pc:spChg chg="add del mod">
          <ac:chgData name="足立 進" userId="545188b2fdd09f71" providerId="LiveId" clId="{E1D61BBE-D895-45F8-A4A0-BA6E6F3C7D2B}" dt="2021-11-22T10:51:04.733" v="219" actId="478"/>
          <ac:spMkLst>
            <pc:docMk/>
            <pc:sldMk cId="803820090" sldId="884"/>
            <ac:spMk id="11" creationId="{6AC6B8A9-E9DF-4521-9380-A7F77A2057A0}"/>
          </ac:spMkLst>
        </pc:spChg>
        <pc:spChg chg="add mod">
          <ac:chgData name="足立 進" userId="545188b2fdd09f71" providerId="LiveId" clId="{E1D61BBE-D895-45F8-A4A0-BA6E6F3C7D2B}" dt="2021-11-22T10:56:29.803" v="256" actId="14100"/>
          <ac:spMkLst>
            <pc:docMk/>
            <pc:sldMk cId="803820090" sldId="884"/>
            <ac:spMk id="12" creationId="{315DEC36-244C-48BF-9B2E-B0B1A680B787}"/>
          </ac:spMkLst>
        </pc:spChg>
      </pc:sldChg>
      <pc:sldChg chg="modSp mod">
        <pc:chgData name="足立 進" userId="545188b2fdd09f71" providerId="LiveId" clId="{E1D61BBE-D895-45F8-A4A0-BA6E6F3C7D2B}" dt="2021-11-29T02:30:57.163" v="1391" actId="1076"/>
        <pc:sldMkLst>
          <pc:docMk/>
          <pc:sldMk cId="1302559550" sldId="889"/>
        </pc:sldMkLst>
        <pc:spChg chg="mod">
          <ac:chgData name="足立 進" userId="545188b2fdd09f71" providerId="LiveId" clId="{E1D61BBE-D895-45F8-A4A0-BA6E6F3C7D2B}" dt="2021-11-29T02:30:57.163" v="1391" actId="1076"/>
          <ac:spMkLst>
            <pc:docMk/>
            <pc:sldMk cId="1302559550" sldId="889"/>
            <ac:spMk id="9" creationId="{CBCADB46-8EE4-4740-AA15-C233EF38CACF}"/>
          </ac:spMkLst>
        </pc:spChg>
        <pc:spChg chg="mod">
          <ac:chgData name="足立 進" userId="545188b2fdd09f71" providerId="LiveId" clId="{E1D61BBE-D895-45F8-A4A0-BA6E6F3C7D2B}" dt="2021-11-29T02:26:58.516" v="1381" actId="207"/>
          <ac:spMkLst>
            <pc:docMk/>
            <pc:sldMk cId="1302559550" sldId="889"/>
            <ac:spMk id="18" creationId="{0808BBCA-101A-4022-8812-FEEC99A29E0D}"/>
          </ac:spMkLst>
        </pc:spChg>
        <pc:graphicFrameChg chg="mod">
          <ac:chgData name="足立 進" userId="545188b2fdd09f71" providerId="LiveId" clId="{E1D61BBE-D895-45F8-A4A0-BA6E6F3C7D2B}" dt="2021-11-29T02:28:45.021" v="1384" actId="207"/>
          <ac:graphicFrameMkLst>
            <pc:docMk/>
            <pc:sldMk cId="1302559550" sldId="889"/>
            <ac:graphicFrameMk id="4" creationId="{1CBFCC85-6CA2-4EF2-8C67-FE5AFE21DC53}"/>
          </ac:graphicFrameMkLst>
        </pc:graphicFrameChg>
      </pc:sldChg>
      <pc:sldChg chg="modSp add del mod ord">
        <pc:chgData name="足立 進" userId="545188b2fdd09f71" providerId="LiveId" clId="{E1D61BBE-D895-45F8-A4A0-BA6E6F3C7D2B}" dt="2021-11-29T02:30:21.454" v="1390"/>
        <pc:sldMkLst>
          <pc:docMk/>
          <pc:sldMk cId="3333158592" sldId="899"/>
        </pc:sldMkLst>
        <pc:spChg chg="mod">
          <ac:chgData name="足立 進" userId="545188b2fdd09f71" providerId="LiveId" clId="{E1D61BBE-D895-45F8-A4A0-BA6E6F3C7D2B}" dt="2021-11-29T02:24:31.302" v="1372" actId="207"/>
          <ac:spMkLst>
            <pc:docMk/>
            <pc:sldMk cId="3333158592" sldId="899"/>
            <ac:spMk id="9" creationId="{E0F718F7-46F8-4330-8FE0-231FD19963D8}"/>
          </ac:spMkLst>
        </pc:spChg>
      </pc:sldChg>
      <pc:sldChg chg="delSp modSp mod delAnim modAnim">
        <pc:chgData name="足立 進" userId="545188b2fdd09f71" providerId="LiveId" clId="{E1D61BBE-D895-45F8-A4A0-BA6E6F3C7D2B}" dt="2021-12-02T07:42:17.744" v="2339" actId="478"/>
        <pc:sldMkLst>
          <pc:docMk/>
          <pc:sldMk cId="685023648" sldId="901"/>
        </pc:sldMkLst>
        <pc:spChg chg="mod">
          <ac:chgData name="足立 進" userId="545188b2fdd09f71" providerId="LiveId" clId="{E1D61BBE-D895-45F8-A4A0-BA6E6F3C7D2B}" dt="2021-12-01T09:08:55.675" v="1721" actId="1076"/>
          <ac:spMkLst>
            <pc:docMk/>
            <pc:sldMk cId="685023648" sldId="901"/>
            <ac:spMk id="3" creationId="{9D1978F9-24AE-48D2-A17E-17200ADC471B}"/>
          </ac:spMkLst>
        </pc:spChg>
        <pc:spChg chg="mod">
          <ac:chgData name="足立 進" userId="545188b2fdd09f71" providerId="LiveId" clId="{E1D61BBE-D895-45F8-A4A0-BA6E6F3C7D2B}" dt="2021-12-01T09:09:09.339" v="1722" actId="1076"/>
          <ac:spMkLst>
            <pc:docMk/>
            <pc:sldMk cId="685023648" sldId="901"/>
            <ac:spMk id="6" creationId="{8A9D3C55-FB69-4959-84AD-7BAAAAD2DC8E}"/>
          </ac:spMkLst>
        </pc:spChg>
        <pc:spChg chg="mod">
          <ac:chgData name="足立 進" userId="545188b2fdd09f71" providerId="LiveId" clId="{E1D61BBE-D895-45F8-A4A0-BA6E6F3C7D2B}" dt="2021-12-01T09:08:41.148" v="1718" actId="1076"/>
          <ac:spMkLst>
            <pc:docMk/>
            <pc:sldMk cId="685023648" sldId="901"/>
            <ac:spMk id="7" creationId="{A0E45206-C634-4DE6-99C7-9C034CDC2E3C}"/>
          </ac:spMkLst>
        </pc:spChg>
        <pc:spChg chg="mod">
          <ac:chgData name="足立 進" userId="545188b2fdd09f71" providerId="LiveId" clId="{E1D61BBE-D895-45F8-A4A0-BA6E6F3C7D2B}" dt="2021-12-01T09:11:37.978" v="1733" actId="2710"/>
          <ac:spMkLst>
            <pc:docMk/>
            <pc:sldMk cId="685023648" sldId="901"/>
            <ac:spMk id="9" creationId="{324C85A8-3911-4203-8037-6B3B4CF54AE5}"/>
          </ac:spMkLst>
        </pc:spChg>
        <pc:spChg chg="mod">
          <ac:chgData name="足立 進" userId="545188b2fdd09f71" providerId="LiveId" clId="{E1D61BBE-D895-45F8-A4A0-BA6E6F3C7D2B}" dt="2021-12-01T09:10:31.524" v="1731" actId="14100"/>
          <ac:spMkLst>
            <pc:docMk/>
            <pc:sldMk cId="685023648" sldId="901"/>
            <ac:spMk id="10" creationId="{97758D96-B52A-4279-B2F8-ADA86518613F}"/>
          </ac:spMkLst>
        </pc:spChg>
        <pc:spChg chg="mod">
          <ac:chgData name="足立 進" userId="545188b2fdd09f71" providerId="LiveId" clId="{E1D61BBE-D895-45F8-A4A0-BA6E6F3C7D2B}" dt="2021-12-01T09:11:41.961" v="1734" actId="1076"/>
          <ac:spMkLst>
            <pc:docMk/>
            <pc:sldMk cId="685023648" sldId="901"/>
            <ac:spMk id="12" creationId="{012606DA-6356-47BC-BF26-99E0CF7C097B}"/>
          </ac:spMkLst>
        </pc:spChg>
        <pc:spChg chg="mod">
          <ac:chgData name="足立 進" userId="545188b2fdd09f71" providerId="LiveId" clId="{E1D61BBE-D895-45F8-A4A0-BA6E6F3C7D2B}" dt="2021-12-01T09:08:50.507" v="1720" actId="1076"/>
          <ac:spMkLst>
            <pc:docMk/>
            <pc:sldMk cId="685023648" sldId="901"/>
            <ac:spMk id="13" creationId="{E39F3462-507B-4F78-B3E0-4F984D66C347}"/>
          </ac:spMkLst>
        </pc:spChg>
        <pc:spChg chg="del">
          <ac:chgData name="足立 進" userId="545188b2fdd09f71" providerId="LiveId" clId="{E1D61BBE-D895-45F8-A4A0-BA6E6F3C7D2B}" dt="2021-12-02T07:42:17.744" v="2339" actId="478"/>
          <ac:spMkLst>
            <pc:docMk/>
            <pc:sldMk cId="685023648" sldId="901"/>
            <ac:spMk id="14" creationId="{32505D04-8EF6-4F98-8806-0E8114BA85FF}"/>
          </ac:spMkLst>
        </pc:spChg>
      </pc:sldChg>
      <pc:sldChg chg="del">
        <pc:chgData name="足立 進" userId="545188b2fdd09f71" providerId="LiveId" clId="{E1D61BBE-D895-45F8-A4A0-BA6E6F3C7D2B}" dt="2021-11-24T07:32:38.693" v="342" actId="47"/>
        <pc:sldMkLst>
          <pc:docMk/>
          <pc:sldMk cId="160889743" sldId="902"/>
        </pc:sldMkLst>
      </pc:sldChg>
      <pc:sldChg chg="addSp delSp modSp add mod modAnim">
        <pc:chgData name="足立 進" userId="545188b2fdd09f71" providerId="LiveId" clId="{E1D61BBE-D895-45F8-A4A0-BA6E6F3C7D2B}" dt="2021-11-24T07:48:08.232" v="351" actId="14100"/>
        <pc:sldMkLst>
          <pc:docMk/>
          <pc:sldMk cId="1775389416" sldId="903"/>
        </pc:sldMkLst>
        <pc:spChg chg="add mod">
          <ac:chgData name="足立 進" userId="545188b2fdd09f71" providerId="LiveId" clId="{E1D61BBE-D895-45F8-A4A0-BA6E6F3C7D2B}" dt="2021-11-24T07:35:36.535" v="346" actId="14100"/>
          <ac:spMkLst>
            <pc:docMk/>
            <pc:sldMk cId="1775389416" sldId="903"/>
            <ac:spMk id="18" creationId="{5670D157-1325-4186-9C8A-FE26E346AE56}"/>
          </ac:spMkLst>
        </pc:spChg>
        <pc:spChg chg="mod">
          <ac:chgData name="足立 進" userId="545188b2fdd09f71" providerId="LiveId" clId="{E1D61BBE-D895-45F8-A4A0-BA6E6F3C7D2B}" dt="2021-11-24T07:24:22.718" v="290" actId="1076"/>
          <ac:spMkLst>
            <pc:docMk/>
            <pc:sldMk cId="1775389416" sldId="903"/>
            <ac:spMk id="19" creationId="{83F192E7-FAF2-4A91-BE21-4AEF176984FB}"/>
          </ac:spMkLst>
        </pc:spChg>
        <pc:spChg chg="add mod">
          <ac:chgData name="足立 進" userId="545188b2fdd09f71" providerId="LiveId" clId="{E1D61BBE-D895-45F8-A4A0-BA6E6F3C7D2B}" dt="2021-11-24T07:35:08.601" v="343" actId="14100"/>
          <ac:spMkLst>
            <pc:docMk/>
            <pc:sldMk cId="1775389416" sldId="903"/>
            <ac:spMk id="20" creationId="{2BE72857-AFD6-429F-9C6C-46290C2BC6C1}"/>
          </ac:spMkLst>
        </pc:spChg>
        <pc:spChg chg="add mod">
          <ac:chgData name="足立 進" userId="545188b2fdd09f71" providerId="LiveId" clId="{E1D61BBE-D895-45F8-A4A0-BA6E6F3C7D2B}" dt="2021-11-24T07:28:28.611" v="313" actId="207"/>
          <ac:spMkLst>
            <pc:docMk/>
            <pc:sldMk cId="1775389416" sldId="903"/>
            <ac:spMk id="21" creationId="{5D0BA245-498B-4011-8743-9790AA4460FD}"/>
          </ac:spMkLst>
        </pc:spChg>
        <pc:spChg chg="add mod">
          <ac:chgData name="足立 進" userId="545188b2fdd09f71" providerId="LiveId" clId="{E1D61BBE-D895-45F8-A4A0-BA6E6F3C7D2B}" dt="2021-11-24T07:28:54.623" v="315" actId="207"/>
          <ac:spMkLst>
            <pc:docMk/>
            <pc:sldMk cId="1775389416" sldId="903"/>
            <ac:spMk id="22" creationId="{907952D1-4653-4A05-9750-0C1F25AC52BD}"/>
          </ac:spMkLst>
        </pc:spChg>
        <pc:spChg chg="add mod">
          <ac:chgData name="足立 進" userId="545188b2fdd09f71" providerId="LiveId" clId="{E1D61BBE-D895-45F8-A4A0-BA6E6F3C7D2B}" dt="2021-11-24T07:35:26.359" v="345" actId="14100"/>
          <ac:spMkLst>
            <pc:docMk/>
            <pc:sldMk cId="1775389416" sldId="903"/>
            <ac:spMk id="23" creationId="{F233A5B3-34CA-4D2A-9B0C-F4680697E121}"/>
          </ac:spMkLst>
        </pc:spChg>
        <pc:spChg chg="add mod">
          <ac:chgData name="足立 進" userId="545188b2fdd09f71" providerId="LiveId" clId="{E1D61BBE-D895-45F8-A4A0-BA6E6F3C7D2B}" dt="2021-11-24T07:29:04.337" v="317" actId="207"/>
          <ac:spMkLst>
            <pc:docMk/>
            <pc:sldMk cId="1775389416" sldId="903"/>
            <ac:spMk id="24" creationId="{A9584F79-509A-4791-84BB-1C9A1254970C}"/>
          </ac:spMkLst>
        </pc:spChg>
        <pc:spChg chg="add mod">
          <ac:chgData name="足立 進" userId="545188b2fdd09f71" providerId="LiveId" clId="{E1D61BBE-D895-45F8-A4A0-BA6E6F3C7D2B}" dt="2021-11-24T07:47:52.772" v="349" actId="14100"/>
          <ac:spMkLst>
            <pc:docMk/>
            <pc:sldMk cId="1775389416" sldId="903"/>
            <ac:spMk id="25" creationId="{B04A0634-EAE2-465B-BFB8-2D676C6D6797}"/>
          </ac:spMkLst>
        </pc:spChg>
        <pc:spChg chg="add mod">
          <ac:chgData name="足立 進" userId="545188b2fdd09f71" providerId="LiveId" clId="{E1D61BBE-D895-45F8-A4A0-BA6E6F3C7D2B}" dt="2021-11-24T07:30:05.741" v="325" actId="207"/>
          <ac:spMkLst>
            <pc:docMk/>
            <pc:sldMk cId="1775389416" sldId="903"/>
            <ac:spMk id="26" creationId="{D31E3E14-3C57-492C-A42C-041780EFFD1F}"/>
          </ac:spMkLst>
        </pc:spChg>
        <pc:spChg chg="add mod">
          <ac:chgData name="足立 進" userId="545188b2fdd09f71" providerId="LiveId" clId="{E1D61BBE-D895-45F8-A4A0-BA6E6F3C7D2B}" dt="2021-11-24T07:30:01.212" v="324" actId="207"/>
          <ac:spMkLst>
            <pc:docMk/>
            <pc:sldMk cId="1775389416" sldId="903"/>
            <ac:spMk id="27" creationId="{CCA9ABDF-A1ED-432D-8646-D9500DFD0598}"/>
          </ac:spMkLst>
        </pc:spChg>
        <pc:spChg chg="add mod">
          <ac:chgData name="足立 進" userId="545188b2fdd09f71" providerId="LiveId" clId="{E1D61BBE-D895-45F8-A4A0-BA6E6F3C7D2B}" dt="2021-11-24T07:30:27.224" v="329" actId="207"/>
          <ac:spMkLst>
            <pc:docMk/>
            <pc:sldMk cId="1775389416" sldId="903"/>
            <ac:spMk id="28" creationId="{63C2D786-6C5B-4F43-8A8A-842DF6614AE6}"/>
          </ac:spMkLst>
        </pc:spChg>
        <pc:spChg chg="add mod">
          <ac:chgData name="足立 進" userId="545188b2fdd09f71" providerId="LiveId" clId="{E1D61BBE-D895-45F8-A4A0-BA6E6F3C7D2B}" dt="2021-11-24T07:30:11.915" v="326" actId="207"/>
          <ac:spMkLst>
            <pc:docMk/>
            <pc:sldMk cId="1775389416" sldId="903"/>
            <ac:spMk id="29" creationId="{6E697EF0-FFF3-4E1D-A359-045AE26E9B7C}"/>
          </ac:spMkLst>
        </pc:spChg>
        <pc:spChg chg="add mod">
          <ac:chgData name="足立 進" userId="545188b2fdd09f71" providerId="LiveId" clId="{E1D61BBE-D895-45F8-A4A0-BA6E6F3C7D2B}" dt="2021-11-24T07:48:08.232" v="351" actId="14100"/>
          <ac:spMkLst>
            <pc:docMk/>
            <pc:sldMk cId="1775389416" sldId="903"/>
            <ac:spMk id="30" creationId="{593E37AE-5EA9-4BFB-89FB-AB2351308C42}"/>
          </ac:spMkLst>
        </pc:spChg>
        <pc:spChg chg="add mod">
          <ac:chgData name="足立 進" userId="545188b2fdd09f71" providerId="LiveId" clId="{E1D61BBE-D895-45F8-A4A0-BA6E6F3C7D2B}" dt="2021-11-24T07:29:43.257" v="323" actId="207"/>
          <ac:spMkLst>
            <pc:docMk/>
            <pc:sldMk cId="1775389416" sldId="903"/>
            <ac:spMk id="31" creationId="{A92EF607-76C7-440A-8CE3-D4DD969C130B}"/>
          </ac:spMkLst>
        </pc:spChg>
        <pc:spChg chg="add mod">
          <ac:chgData name="足立 進" userId="545188b2fdd09f71" providerId="LiveId" clId="{E1D61BBE-D895-45F8-A4A0-BA6E6F3C7D2B}" dt="2021-11-24T07:29:38.037" v="322" actId="207"/>
          <ac:spMkLst>
            <pc:docMk/>
            <pc:sldMk cId="1775389416" sldId="903"/>
            <ac:spMk id="32" creationId="{563E9C67-270A-4C25-A8FB-226CBD6787C8}"/>
          </ac:spMkLst>
        </pc:spChg>
        <pc:spChg chg="add mod">
          <ac:chgData name="足立 進" userId="545188b2fdd09f71" providerId="LiveId" clId="{E1D61BBE-D895-45F8-A4A0-BA6E6F3C7D2B}" dt="2021-11-24T07:30:23.096" v="328" actId="207"/>
          <ac:spMkLst>
            <pc:docMk/>
            <pc:sldMk cId="1775389416" sldId="903"/>
            <ac:spMk id="33" creationId="{EDB8804A-FD23-4A81-820B-AD98729B161B}"/>
          </ac:spMkLst>
        </pc:spChg>
        <pc:cxnChg chg="add del">
          <ac:chgData name="足立 進" userId="545188b2fdd09f71" providerId="LiveId" clId="{E1D61BBE-D895-45F8-A4A0-BA6E6F3C7D2B}" dt="2021-11-24T07:19:10.504" v="259" actId="11529"/>
          <ac:cxnSpMkLst>
            <pc:docMk/>
            <pc:sldMk cId="1775389416" sldId="903"/>
            <ac:cxnSpMk id="11" creationId="{0FA4BC84-2DE6-4DD8-B48F-57C2EF546702}"/>
          </ac:cxnSpMkLst>
        </pc:cxnChg>
        <pc:cxnChg chg="add del mod">
          <ac:chgData name="足立 進" userId="545188b2fdd09f71" providerId="LiveId" clId="{E1D61BBE-D895-45F8-A4A0-BA6E6F3C7D2B}" dt="2021-11-24T07:20:33.497" v="267" actId="11529"/>
          <ac:cxnSpMkLst>
            <pc:docMk/>
            <pc:sldMk cId="1775389416" sldId="903"/>
            <ac:cxnSpMk id="13" creationId="{B3D74E65-7422-4FE4-A149-BD9D0EFAA538}"/>
          </ac:cxnSpMkLst>
        </pc:cxnChg>
        <pc:cxnChg chg="add del">
          <ac:chgData name="足立 進" userId="545188b2fdd09f71" providerId="LiveId" clId="{E1D61BBE-D895-45F8-A4A0-BA6E6F3C7D2B}" dt="2021-11-24T07:20:30.050" v="264" actId="11529"/>
          <ac:cxnSpMkLst>
            <pc:docMk/>
            <pc:sldMk cId="1775389416" sldId="903"/>
            <ac:cxnSpMk id="17" creationId="{D4C1B63D-7022-4B9D-BAED-904FB72CF61C}"/>
          </ac:cxnSpMkLst>
        </pc:cxnChg>
      </pc:sldChg>
      <pc:sldChg chg="del">
        <pc:chgData name="足立 進" userId="545188b2fdd09f71" providerId="LiveId" clId="{E1D61BBE-D895-45F8-A4A0-BA6E6F3C7D2B}" dt="2021-11-24T23:20:54.492" v="374" actId="47"/>
        <pc:sldMkLst>
          <pc:docMk/>
          <pc:sldMk cId="3277593005" sldId="905"/>
        </pc:sldMkLst>
      </pc:sldChg>
      <pc:sldChg chg="addSp delSp modSp del mod delAnim modAnim">
        <pc:chgData name="足立 進" userId="545188b2fdd09f71" providerId="LiveId" clId="{E1D61BBE-D895-45F8-A4A0-BA6E6F3C7D2B}" dt="2021-11-26T03:44:35.771" v="1098" actId="47"/>
        <pc:sldMkLst>
          <pc:docMk/>
          <pc:sldMk cId="188815898" sldId="906"/>
        </pc:sldMkLst>
        <pc:spChg chg="mod">
          <ac:chgData name="足立 進" userId="545188b2fdd09f71" providerId="LiveId" clId="{E1D61BBE-D895-45F8-A4A0-BA6E6F3C7D2B}" dt="2021-11-26T03:02:45.230" v="878" actId="1076"/>
          <ac:spMkLst>
            <pc:docMk/>
            <pc:sldMk cId="188815898" sldId="906"/>
            <ac:spMk id="16" creationId="{6E55ADFC-0555-4183-A4AD-5BB9C5A926B9}"/>
          </ac:spMkLst>
        </pc:spChg>
        <pc:spChg chg="del mod">
          <ac:chgData name="足立 進" userId="545188b2fdd09f71" providerId="LiveId" clId="{E1D61BBE-D895-45F8-A4A0-BA6E6F3C7D2B}" dt="2021-11-26T02:53:27.457" v="842" actId="478"/>
          <ac:spMkLst>
            <pc:docMk/>
            <pc:sldMk cId="188815898" sldId="906"/>
            <ac:spMk id="36" creationId="{74756B93-9E85-4CEB-8217-661589E710EA}"/>
          </ac:spMkLst>
        </pc:spChg>
        <pc:spChg chg="add del mod">
          <ac:chgData name="足立 進" userId="545188b2fdd09f71" providerId="LiveId" clId="{E1D61BBE-D895-45F8-A4A0-BA6E6F3C7D2B}" dt="2021-11-26T02:58:30.626" v="862" actId="478"/>
          <ac:spMkLst>
            <pc:docMk/>
            <pc:sldMk cId="188815898" sldId="906"/>
            <ac:spMk id="46" creationId="{5322E329-4645-4F09-B720-BA88B141F029}"/>
          </ac:spMkLst>
        </pc:spChg>
        <pc:spChg chg="add mod">
          <ac:chgData name="足立 進" userId="545188b2fdd09f71" providerId="LiveId" clId="{E1D61BBE-D895-45F8-A4A0-BA6E6F3C7D2B}" dt="2021-11-26T03:06:26.755" v="887" actId="207"/>
          <ac:spMkLst>
            <pc:docMk/>
            <pc:sldMk cId="188815898" sldId="906"/>
            <ac:spMk id="47" creationId="{53A03CF3-D346-42D5-B240-FFBBCA956DEE}"/>
          </ac:spMkLst>
        </pc:spChg>
        <pc:graphicFrameChg chg="add del mod">
          <ac:chgData name="足立 進" userId="545188b2fdd09f71" providerId="LiveId" clId="{E1D61BBE-D895-45F8-A4A0-BA6E6F3C7D2B}" dt="2021-11-26T02:53:08.209" v="838"/>
          <ac:graphicFrameMkLst>
            <pc:docMk/>
            <pc:sldMk cId="188815898" sldId="906"/>
            <ac:graphicFrameMk id="45" creationId="{A806F6C2-CF4A-4385-A035-964D7C41EC03}"/>
          </ac:graphicFrameMkLst>
        </pc:graphicFrameChg>
        <pc:picChg chg="add del mod">
          <ac:chgData name="足立 進" userId="545188b2fdd09f71" providerId="LiveId" clId="{E1D61BBE-D895-45F8-A4A0-BA6E6F3C7D2B}" dt="2021-11-26T02:58:27.485" v="861" actId="478"/>
          <ac:picMkLst>
            <pc:docMk/>
            <pc:sldMk cId="188815898" sldId="906"/>
            <ac:picMk id="6" creationId="{DA5C6A62-A091-45E7-8EBE-630DB641160E}"/>
          </ac:picMkLst>
        </pc:picChg>
      </pc:sldChg>
      <pc:sldChg chg="addSp delSp modSp mod addAnim delAnim">
        <pc:chgData name="足立 進" userId="545188b2fdd09f71" providerId="LiveId" clId="{E1D61BBE-D895-45F8-A4A0-BA6E6F3C7D2B}" dt="2021-11-26T10:12:07.168" v="1327"/>
        <pc:sldMkLst>
          <pc:docMk/>
          <pc:sldMk cId="250568459" sldId="907"/>
        </pc:sldMkLst>
        <pc:spChg chg="mod">
          <ac:chgData name="足立 進" userId="545188b2fdd09f71" providerId="LiveId" clId="{E1D61BBE-D895-45F8-A4A0-BA6E6F3C7D2B}" dt="2021-11-26T10:12:07.168" v="1327"/>
          <ac:spMkLst>
            <pc:docMk/>
            <pc:sldMk cId="250568459" sldId="907"/>
            <ac:spMk id="11" creationId="{831C61BD-26B4-4C19-9480-0FC56A230B7D}"/>
          </ac:spMkLst>
        </pc:spChg>
        <pc:spChg chg="add del mod">
          <ac:chgData name="足立 進" userId="545188b2fdd09f71" providerId="LiveId" clId="{E1D61BBE-D895-45F8-A4A0-BA6E6F3C7D2B}" dt="2021-11-24T23:11:04.598" v="354" actId="6549"/>
          <ac:spMkLst>
            <pc:docMk/>
            <pc:sldMk cId="250568459" sldId="907"/>
            <ac:spMk id="15" creationId="{1098B231-BDBC-4038-9131-194F2955EB71}"/>
          </ac:spMkLst>
        </pc:spChg>
        <pc:spChg chg="mod">
          <ac:chgData name="足立 進" userId="545188b2fdd09f71" providerId="LiveId" clId="{E1D61BBE-D895-45F8-A4A0-BA6E6F3C7D2B}" dt="2021-11-24T23:11:24.654" v="355" actId="20577"/>
          <ac:spMkLst>
            <pc:docMk/>
            <pc:sldMk cId="250568459" sldId="907"/>
            <ac:spMk id="23" creationId="{83156635-C9C8-4D12-A3C4-B2463094F126}"/>
          </ac:spMkLst>
        </pc:spChg>
      </pc:sldChg>
      <pc:sldChg chg="addSp delSp modSp add del mod ord">
        <pc:chgData name="足立 進" userId="545188b2fdd09f71" providerId="LiveId" clId="{E1D61BBE-D895-45F8-A4A0-BA6E6F3C7D2B}" dt="2021-11-26T03:51:18.339" v="1099" actId="47"/>
        <pc:sldMkLst>
          <pc:docMk/>
          <pc:sldMk cId="2832346234" sldId="908"/>
        </pc:sldMkLst>
        <pc:spChg chg="mod">
          <ac:chgData name="足立 進" userId="545188b2fdd09f71" providerId="LiveId" clId="{E1D61BBE-D895-45F8-A4A0-BA6E6F3C7D2B}" dt="2021-11-24T23:17:38.742" v="367" actId="208"/>
          <ac:spMkLst>
            <pc:docMk/>
            <pc:sldMk cId="2832346234" sldId="908"/>
            <ac:spMk id="3" creationId="{A07230A8-6074-4278-B8F1-0D71CB2033BB}"/>
          </ac:spMkLst>
        </pc:spChg>
        <pc:spChg chg="mod">
          <ac:chgData name="足立 進" userId="545188b2fdd09f71" providerId="LiveId" clId="{E1D61BBE-D895-45F8-A4A0-BA6E6F3C7D2B}" dt="2021-11-24T23:19:17.776" v="373" actId="208"/>
          <ac:spMkLst>
            <pc:docMk/>
            <pc:sldMk cId="2832346234" sldId="908"/>
            <ac:spMk id="12" creationId="{F10944D9-9971-4A59-887F-B64EA5F99B23}"/>
          </ac:spMkLst>
        </pc:spChg>
        <pc:spChg chg="mod">
          <ac:chgData name="足立 進" userId="545188b2fdd09f71" providerId="LiveId" clId="{E1D61BBE-D895-45F8-A4A0-BA6E6F3C7D2B}" dt="2021-11-24T23:21:34.009" v="375" actId="1076"/>
          <ac:spMkLst>
            <pc:docMk/>
            <pc:sldMk cId="2832346234" sldId="908"/>
            <ac:spMk id="25" creationId="{B04A0634-EAE2-465B-BFB8-2D676C6D6797}"/>
          </ac:spMkLst>
        </pc:spChg>
        <pc:spChg chg="mod">
          <ac:chgData name="足立 進" userId="545188b2fdd09f71" providerId="LiveId" clId="{E1D61BBE-D895-45F8-A4A0-BA6E6F3C7D2B}" dt="2021-11-24T23:17:44.822" v="368" actId="208"/>
          <ac:spMkLst>
            <pc:docMk/>
            <pc:sldMk cId="2832346234" sldId="908"/>
            <ac:spMk id="34" creationId="{D7E760FD-D94B-4CFF-A1C1-F9A287619242}"/>
          </ac:spMkLst>
        </pc:spChg>
        <pc:spChg chg="mod">
          <ac:chgData name="足立 進" userId="545188b2fdd09f71" providerId="LiveId" clId="{E1D61BBE-D895-45F8-A4A0-BA6E6F3C7D2B}" dt="2021-11-24T23:18:07.382" v="369" actId="208"/>
          <ac:spMkLst>
            <pc:docMk/>
            <pc:sldMk cId="2832346234" sldId="908"/>
            <ac:spMk id="37" creationId="{F462C88A-6716-44B9-AB87-396450F6C33A}"/>
          </ac:spMkLst>
        </pc:spChg>
        <pc:spChg chg="mod">
          <ac:chgData name="足立 進" userId="545188b2fdd09f71" providerId="LiveId" clId="{E1D61BBE-D895-45F8-A4A0-BA6E6F3C7D2B}" dt="2021-11-24T23:18:18.765" v="370" actId="208"/>
          <ac:spMkLst>
            <pc:docMk/>
            <pc:sldMk cId="2832346234" sldId="908"/>
            <ac:spMk id="38" creationId="{863811F4-B00A-457B-8937-150C73AC093B}"/>
          </ac:spMkLst>
        </pc:spChg>
        <pc:spChg chg="mod">
          <ac:chgData name="足立 進" userId="545188b2fdd09f71" providerId="LiveId" clId="{E1D61BBE-D895-45F8-A4A0-BA6E6F3C7D2B}" dt="2021-11-24T23:18:33.369" v="371" actId="208"/>
          <ac:spMkLst>
            <pc:docMk/>
            <pc:sldMk cId="2832346234" sldId="908"/>
            <ac:spMk id="40" creationId="{2EA644BD-A84C-4E7B-A38D-210A1CB7D389}"/>
          </ac:spMkLst>
        </pc:spChg>
        <pc:cxnChg chg="add del mod">
          <ac:chgData name="足立 進" userId="545188b2fdd09f71" providerId="LiveId" clId="{E1D61BBE-D895-45F8-A4A0-BA6E6F3C7D2B}" dt="2021-11-24T23:17:10.397" v="365" actId="11529"/>
          <ac:cxnSpMkLst>
            <pc:docMk/>
            <pc:sldMk cId="2832346234" sldId="908"/>
            <ac:cxnSpMk id="9" creationId="{D25DA656-82F7-4F77-8907-DF64DD03505D}"/>
          </ac:cxnSpMkLst>
        </pc:cxnChg>
        <pc:cxnChg chg="add del mod">
          <ac:chgData name="足立 進" userId="545188b2fdd09f71" providerId="LiveId" clId="{E1D61BBE-D895-45F8-A4A0-BA6E6F3C7D2B}" dt="2021-11-24T23:17:09.016" v="363" actId="11529"/>
          <ac:cxnSpMkLst>
            <pc:docMk/>
            <pc:sldMk cId="2832346234" sldId="908"/>
            <ac:cxnSpMk id="11" creationId="{3D2CBB67-B403-4C13-8E8D-A75ABBEC26DE}"/>
          </ac:cxnSpMkLst>
        </pc:cxnChg>
      </pc:sldChg>
      <pc:sldChg chg="addSp delSp modSp add mod addAnim delAnim modAnim">
        <pc:chgData name="足立 進" userId="545188b2fdd09f71" providerId="LiveId" clId="{E1D61BBE-D895-45F8-A4A0-BA6E6F3C7D2B}" dt="2021-11-25T00:31:36.575" v="705" actId="1076"/>
        <pc:sldMkLst>
          <pc:docMk/>
          <pc:sldMk cId="1129835624" sldId="909"/>
        </pc:sldMkLst>
        <pc:spChg chg="mod">
          <ac:chgData name="足立 進" userId="545188b2fdd09f71" providerId="LiveId" clId="{E1D61BBE-D895-45F8-A4A0-BA6E6F3C7D2B}" dt="2021-11-25T00:30:17.741" v="689" actId="1076"/>
          <ac:spMkLst>
            <pc:docMk/>
            <pc:sldMk cId="1129835624" sldId="909"/>
            <ac:spMk id="3" creationId="{A07230A8-6074-4278-B8F1-0D71CB2033BB}"/>
          </ac:spMkLst>
        </pc:spChg>
        <pc:spChg chg="add del mod">
          <ac:chgData name="足立 進" userId="545188b2fdd09f71" providerId="LiveId" clId="{E1D61BBE-D895-45F8-A4A0-BA6E6F3C7D2B}" dt="2021-11-25T00:31:36.575" v="705" actId="1076"/>
          <ac:spMkLst>
            <pc:docMk/>
            <pc:sldMk cId="1129835624" sldId="909"/>
            <ac:spMk id="5" creationId="{7EA18BC9-8A86-4F46-8CE4-1FA350903C35}"/>
          </ac:spMkLst>
        </pc:spChg>
        <pc:spChg chg="mod">
          <ac:chgData name="足立 進" userId="545188b2fdd09f71" providerId="LiveId" clId="{E1D61BBE-D895-45F8-A4A0-BA6E6F3C7D2B}" dt="2021-11-25T00:00:37.427" v="582" actId="208"/>
          <ac:spMkLst>
            <pc:docMk/>
            <pc:sldMk cId="1129835624" sldId="909"/>
            <ac:spMk id="8" creationId="{BF20452F-5DB7-4081-9AA0-BC98C728988A}"/>
          </ac:spMkLst>
        </pc:spChg>
        <pc:spChg chg="mod">
          <ac:chgData name="足立 進" userId="545188b2fdd09f71" providerId="LiveId" clId="{E1D61BBE-D895-45F8-A4A0-BA6E6F3C7D2B}" dt="2021-11-25T00:23:08.133" v="673" actId="207"/>
          <ac:spMkLst>
            <pc:docMk/>
            <pc:sldMk cId="1129835624" sldId="909"/>
            <ac:spMk id="12" creationId="{F10944D9-9971-4A59-887F-B64EA5F99B23}"/>
          </ac:spMkLst>
        </pc:spChg>
        <pc:spChg chg="del">
          <ac:chgData name="足立 進" userId="545188b2fdd09f71" providerId="LiveId" clId="{E1D61BBE-D895-45F8-A4A0-BA6E6F3C7D2B}" dt="2021-11-24T23:53:32.956" v="550" actId="478"/>
          <ac:spMkLst>
            <pc:docMk/>
            <pc:sldMk cId="1129835624" sldId="909"/>
            <ac:spMk id="18" creationId="{5670D157-1325-4186-9C8A-FE26E346AE56}"/>
          </ac:spMkLst>
        </pc:spChg>
        <pc:spChg chg="del">
          <ac:chgData name="足立 進" userId="545188b2fdd09f71" providerId="LiveId" clId="{E1D61BBE-D895-45F8-A4A0-BA6E6F3C7D2B}" dt="2021-11-24T23:53:32.956" v="550" actId="478"/>
          <ac:spMkLst>
            <pc:docMk/>
            <pc:sldMk cId="1129835624" sldId="909"/>
            <ac:spMk id="20" creationId="{2BE72857-AFD6-429F-9C6C-46290C2BC6C1}"/>
          </ac:spMkLst>
        </pc:spChg>
        <pc:spChg chg="del">
          <ac:chgData name="足立 進" userId="545188b2fdd09f71" providerId="LiveId" clId="{E1D61BBE-D895-45F8-A4A0-BA6E6F3C7D2B}" dt="2021-11-24T23:53:32.956" v="550" actId="478"/>
          <ac:spMkLst>
            <pc:docMk/>
            <pc:sldMk cId="1129835624" sldId="909"/>
            <ac:spMk id="21" creationId="{5D0BA245-498B-4011-8743-9790AA4460FD}"/>
          </ac:spMkLst>
        </pc:spChg>
        <pc:spChg chg="del">
          <ac:chgData name="足立 進" userId="545188b2fdd09f71" providerId="LiveId" clId="{E1D61BBE-D895-45F8-A4A0-BA6E6F3C7D2B}" dt="2021-11-24T23:53:32.956" v="550" actId="478"/>
          <ac:spMkLst>
            <pc:docMk/>
            <pc:sldMk cId="1129835624" sldId="909"/>
            <ac:spMk id="24" creationId="{A9584F79-509A-4791-84BB-1C9A1254970C}"/>
          </ac:spMkLst>
        </pc:spChg>
        <pc:spChg chg="del">
          <ac:chgData name="足立 進" userId="545188b2fdd09f71" providerId="LiveId" clId="{E1D61BBE-D895-45F8-A4A0-BA6E6F3C7D2B}" dt="2021-11-24T23:53:32.956" v="550" actId="478"/>
          <ac:spMkLst>
            <pc:docMk/>
            <pc:sldMk cId="1129835624" sldId="909"/>
            <ac:spMk id="25" creationId="{B04A0634-EAE2-465B-BFB8-2D676C6D6797}"/>
          </ac:spMkLst>
        </pc:spChg>
        <pc:spChg chg="del">
          <ac:chgData name="足立 進" userId="545188b2fdd09f71" providerId="LiveId" clId="{E1D61BBE-D895-45F8-A4A0-BA6E6F3C7D2B}" dt="2021-11-24T23:53:50.618" v="551" actId="478"/>
          <ac:spMkLst>
            <pc:docMk/>
            <pc:sldMk cId="1129835624" sldId="909"/>
            <ac:spMk id="28" creationId="{63C2D786-6C5B-4F43-8A8A-842DF6614AE6}"/>
          </ac:spMkLst>
        </pc:spChg>
        <pc:spChg chg="del">
          <ac:chgData name="足立 進" userId="545188b2fdd09f71" providerId="LiveId" clId="{E1D61BBE-D895-45F8-A4A0-BA6E6F3C7D2B}" dt="2021-11-24T23:53:50.618" v="551" actId="478"/>
          <ac:spMkLst>
            <pc:docMk/>
            <pc:sldMk cId="1129835624" sldId="909"/>
            <ac:spMk id="29" creationId="{6E697EF0-FFF3-4E1D-A359-045AE26E9B7C}"/>
          </ac:spMkLst>
        </pc:spChg>
        <pc:spChg chg="del">
          <ac:chgData name="足立 進" userId="545188b2fdd09f71" providerId="LiveId" clId="{E1D61BBE-D895-45F8-A4A0-BA6E6F3C7D2B}" dt="2021-11-24T23:53:50.618" v="551" actId="478"/>
          <ac:spMkLst>
            <pc:docMk/>
            <pc:sldMk cId="1129835624" sldId="909"/>
            <ac:spMk id="30" creationId="{593E37AE-5EA9-4BFB-89FB-AB2351308C42}"/>
          </ac:spMkLst>
        </pc:spChg>
        <pc:spChg chg="del">
          <ac:chgData name="足立 進" userId="545188b2fdd09f71" providerId="LiveId" clId="{E1D61BBE-D895-45F8-A4A0-BA6E6F3C7D2B}" dt="2021-11-24T23:53:50.618" v="551" actId="478"/>
          <ac:spMkLst>
            <pc:docMk/>
            <pc:sldMk cId="1129835624" sldId="909"/>
            <ac:spMk id="31" creationId="{A92EF607-76C7-440A-8CE3-D4DD969C130B}"/>
          </ac:spMkLst>
        </pc:spChg>
        <pc:spChg chg="del">
          <ac:chgData name="足立 進" userId="545188b2fdd09f71" providerId="LiveId" clId="{E1D61BBE-D895-45F8-A4A0-BA6E6F3C7D2B}" dt="2021-11-24T23:53:50.618" v="551" actId="478"/>
          <ac:spMkLst>
            <pc:docMk/>
            <pc:sldMk cId="1129835624" sldId="909"/>
            <ac:spMk id="32" creationId="{563E9C67-270A-4C25-A8FB-226CBD6787C8}"/>
          </ac:spMkLst>
        </pc:spChg>
        <pc:spChg chg="del">
          <ac:chgData name="足立 進" userId="545188b2fdd09f71" providerId="LiveId" clId="{E1D61BBE-D895-45F8-A4A0-BA6E6F3C7D2B}" dt="2021-11-24T23:53:50.618" v="551" actId="478"/>
          <ac:spMkLst>
            <pc:docMk/>
            <pc:sldMk cId="1129835624" sldId="909"/>
            <ac:spMk id="33" creationId="{EDB8804A-FD23-4A81-820B-AD98729B161B}"/>
          </ac:spMkLst>
        </pc:spChg>
        <pc:spChg chg="del">
          <ac:chgData name="足立 進" userId="545188b2fdd09f71" providerId="LiveId" clId="{E1D61BBE-D895-45F8-A4A0-BA6E6F3C7D2B}" dt="2021-11-24T23:53:32.956" v="550" actId="478"/>
          <ac:spMkLst>
            <pc:docMk/>
            <pc:sldMk cId="1129835624" sldId="909"/>
            <ac:spMk id="35" creationId="{C74CABFF-7D74-4CD2-8005-99EFF7B0A5C1}"/>
          </ac:spMkLst>
        </pc:spChg>
        <pc:spChg chg="mod">
          <ac:chgData name="足立 進" userId="545188b2fdd09f71" providerId="LiveId" clId="{E1D61BBE-D895-45F8-A4A0-BA6E6F3C7D2B}" dt="2021-11-25T00:00:41.420" v="583" actId="208"/>
          <ac:spMkLst>
            <pc:docMk/>
            <pc:sldMk cId="1129835624" sldId="909"/>
            <ac:spMk id="36" creationId="{E25B4D4B-57DD-4169-B0AA-F7F4038B7140}"/>
          </ac:spMkLst>
        </pc:spChg>
        <pc:spChg chg="mod">
          <ac:chgData name="足立 進" userId="545188b2fdd09f71" providerId="LiveId" clId="{E1D61BBE-D895-45F8-A4A0-BA6E6F3C7D2B}" dt="2021-11-24T23:24:27.713" v="469"/>
          <ac:spMkLst>
            <pc:docMk/>
            <pc:sldMk cId="1129835624" sldId="909"/>
            <ac:spMk id="37" creationId="{F462C88A-6716-44B9-AB87-396450F6C33A}"/>
          </ac:spMkLst>
        </pc:spChg>
        <pc:spChg chg="mod">
          <ac:chgData name="足立 進" userId="545188b2fdd09f71" providerId="LiveId" clId="{E1D61BBE-D895-45F8-A4A0-BA6E6F3C7D2B}" dt="2021-11-24T23:24:12.352" v="468" actId="207"/>
          <ac:spMkLst>
            <pc:docMk/>
            <pc:sldMk cId="1129835624" sldId="909"/>
            <ac:spMk id="38" creationId="{863811F4-B00A-457B-8937-150C73AC093B}"/>
          </ac:spMkLst>
        </pc:spChg>
        <pc:spChg chg="mod">
          <ac:chgData name="足立 進" userId="545188b2fdd09f71" providerId="LiveId" clId="{E1D61BBE-D895-45F8-A4A0-BA6E6F3C7D2B}" dt="2021-11-25T00:31:27.357" v="704" actId="1076"/>
          <ac:spMkLst>
            <pc:docMk/>
            <pc:sldMk cId="1129835624" sldId="909"/>
            <ac:spMk id="39" creationId="{ACEF6E0D-4E3E-4BD0-9879-AD73F8F7E3A6}"/>
          </ac:spMkLst>
        </pc:spChg>
        <pc:spChg chg="mod">
          <ac:chgData name="足立 進" userId="545188b2fdd09f71" providerId="LiveId" clId="{E1D61BBE-D895-45F8-A4A0-BA6E6F3C7D2B}" dt="2021-11-25T00:23:12.333" v="674" actId="207"/>
          <ac:spMkLst>
            <pc:docMk/>
            <pc:sldMk cId="1129835624" sldId="909"/>
            <ac:spMk id="40" creationId="{2EA644BD-A84C-4E7B-A38D-210A1CB7D389}"/>
          </ac:spMkLst>
        </pc:spChg>
      </pc:sldChg>
      <pc:sldChg chg="addSp delSp modSp add mod modTransition delAnim modAnim">
        <pc:chgData name="足立 進" userId="545188b2fdd09f71" providerId="LiveId" clId="{E1D61BBE-D895-45F8-A4A0-BA6E6F3C7D2B}" dt="2021-11-25T00:36:45.419" v="717" actId="11529"/>
        <pc:sldMkLst>
          <pc:docMk/>
          <pc:sldMk cId="3706991729" sldId="910"/>
        </pc:sldMkLst>
        <pc:spChg chg="mod">
          <ac:chgData name="足立 進" userId="545188b2fdd09f71" providerId="LiveId" clId="{E1D61BBE-D895-45F8-A4A0-BA6E6F3C7D2B}" dt="2021-11-25T00:17:53.133" v="651" actId="2085"/>
          <ac:spMkLst>
            <pc:docMk/>
            <pc:sldMk cId="3706991729" sldId="910"/>
            <ac:spMk id="3" creationId="{A07230A8-6074-4278-B8F1-0D71CB2033BB}"/>
          </ac:spMkLst>
        </pc:spChg>
        <pc:spChg chg="add del mod">
          <ac:chgData name="足立 進" userId="545188b2fdd09f71" providerId="LiveId" clId="{E1D61BBE-D895-45F8-A4A0-BA6E6F3C7D2B}" dt="2021-11-25T00:18:35.398" v="654" actId="207"/>
          <ac:spMkLst>
            <pc:docMk/>
            <pc:sldMk cId="3706991729" sldId="910"/>
            <ac:spMk id="5" creationId="{7EA18BC9-8A86-4F46-8CE4-1FA350903C35}"/>
          </ac:spMkLst>
        </pc:spChg>
        <pc:spChg chg="del">
          <ac:chgData name="足立 進" userId="545188b2fdd09f71" providerId="LiveId" clId="{E1D61BBE-D895-45F8-A4A0-BA6E6F3C7D2B}" dt="2021-11-25T00:08:20.478" v="626" actId="478"/>
          <ac:spMkLst>
            <pc:docMk/>
            <pc:sldMk cId="3706991729" sldId="910"/>
            <ac:spMk id="6" creationId="{CF4DAB61-69EA-4452-8631-47B209B4911B}"/>
          </ac:spMkLst>
        </pc:spChg>
        <pc:spChg chg="add mod">
          <ac:chgData name="足立 進" userId="545188b2fdd09f71" providerId="LiveId" clId="{E1D61BBE-D895-45F8-A4A0-BA6E6F3C7D2B}" dt="2021-11-25T00:18:24.067" v="653" actId="207"/>
          <ac:spMkLst>
            <pc:docMk/>
            <pc:sldMk cId="3706991729" sldId="910"/>
            <ac:spMk id="7" creationId="{2426B002-E843-440D-BDCE-B64D0C029FA1}"/>
          </ac:spMkLst>
        </pc:spChg>
        <pc:spChg chg="mod">
          <ac:chgData name="足立 進" userId="545188b2fdd09f71" providerId="LiveId" clId="{E1D61BBE-D895-45F8-A4A0-BA6E6F3C7D2B}" dt="2021-11-25T00:07:35.260" v="621" actId="1076"/>
          <ac:spMkLst>
            <pc:docMk/>
            <pc:sldMk cId="3706991729" sldId="910"/>
            <ac:spMk id="8" creationId="{BF20452F-5DB7-4081-9AA0-BC98C728988A}"/>
          </ac:spMkLst>
        </pc:spChg>
        <pc:spChg chg="add del">
          <ac:chgData name="足立 進" userId="545188b2fdd09f71" providerId="LiveId" clId="{E1D61BBE-D895-45F8-A4A0-BA6E6F3C7D2B}" dt="2021-11-25T00:34:18.152" v="707" actId="11529"/>
          <ac:spMkLst>
            <pc:docMk/>
            <pc:sldMk cId="3706991729" sldId="910"/>
            <ac:spMk id="9" creationId="{4CC1FD2E-CC8D-4110-AEA3-6D0DB743D80C}"/>
          </ac:spMkLst>
        </pc:spChg>
        <pc:spChg chg="add del">
          <ac:chgData name="足立 進" userId="545188b2fdd09f71" providerId="LiveId" clId="{E1D61BBE-D895-45F8-A4A0-BA6E6F3C7D2B}" dt="2021-11-25T00:34:34.707" v="709" actId="11529"/>
          <ac:spMkLst>
            <pc:docMk/>
            <pc:sldMk cId="3706991729" sldId="910"/>
            <ac:spMk id="10" creationId="{63025629-060E-4A2C-8563-37CDBF2F294B}"/>
          </ac:spMkLst>
        </pc:spChg>
        <pc:spChg chg="mod">
          <ac:chgData name="足立 進" userId="545188b2fdd09f71" providerId="LiveId" clId="{E1D61BBE-D895-45F8-A4A0-BA6E6F3C7D2B}" dt="2021-11-25T00:24:38.865" v="684" actId="1076"/>
          <ac:spMkLst>
            <pc:docMk/>
            <pc:sldMk cId="3706991729" sldId="910"/>
            <ac:spMk id="12" creationId="{F10944D9-9971-4A59-887F-B64EA5F99B23}"/>
          </ac:spMkLst>
        </pc:spChg>
        <pc:spChg chg="add del">
          <ac:chgData name="足立 進" userId="545188b2fdd09f71" providerId="LiveId" clId="{E1D61BBE-D895-45F8-A4A0-BA6E6F3C7D2B}" dt="2021-11-25T00:35:33.987" v="713" actId="11529"/>
          <ac:spMkLst>
            <pc:docMk/>
            <pc:sldMk cId="3706991729" sldId="910"/>
            <ac:spMk id="14" creationId="{626C5898-B714-4741-AA25-524A4CEF17FA}"/>
          </ac:spMkLst>
        </pc:spChg>
        <pc:spChg chg="mod">
          <ac:chgData name="足立 進" userId="545188b2fdd09f71" providerId="LiveId" clId="{E1D61BBE-D895-45F8-A4A0-BA6E6F3C7D2B}" dt="2021-11-25T00:22:07.461" v="672" actId="1076"/>
          <ac:spMkLst>
            <pc:docMk/>
            <pc:sldMk cId="3706991729" sldId="910"/>
            <ac:spMk id="34" creationId="{D7E760FD-D94B-4CFF-A1C1-F9A287619242}"/>
          </ac:spMkLst>
        </pc:spChg>
        <pc:spChg chg="del">
          <ac:chgData name="足立 進" userId="545188b2fdd09f71" providerId="LiveId" clId="{E1D61BBE-D895-45F8-A4A0-BA6E6F3C7D2B}" dt="2021-11-25T00:03:20.862" v="585" actId="478"/>
          <ac:spMkLst>
            <pc:docMk/>
            <pc:sldMk cId="3706991729" sldId="910"/>
            <ac:spMk id="36" creationId="{E25B4D4B-57DD-4169-B0AA-F7F4038B7140}"/>
          </ac:spMkLst>
        </pc:spChg>
        <pc:spChg chg="del mod">
          <ac:chgData name="足立 進" userId="545188b2fdd09f71" providerId="LiveId" clId="{E1D61BBE-D895-45F8-A4A0-BA6E6F3C7D2B}" dt="2021-11-25T00:05:08.390" v="597" actId="478"/>
          <ac:spMkLst>
            <pc:docMk/>
            <pc:sldMk cId="3706991729" sldId="910"/>
            <ac:spMk id="37" creationId="{F462C88A-6716-44B9-AB87-396450F6C33A}"/>
          </ac:spMkLst>
        </pc:spChg>
        <pc:spChg chg="del">
          <ac:chgData name="足立 進" userId="545188b2fdd09f71" providerId="LiveId" clId="{E1D61BBE-D895-45F8-A4A0-BA6E6F3C7D2B}" dt="2021-11-25T00:05:13.195" v="599" actId="478"/>
          <ac:spMkLst>
            <pc:docMk/>
            <pc:sldMk cId="3706991729" sldId="910"/>
            <ac:spMk id="38" creationId="{863811F4-B00A-457B-8937-150C73AC093B}"/>
          </ac:spMkLst>
        </pc:spChg>
        <pc:spChg chg="del">
          <ac:chgData name="足立 進" userId="545188b2fdd09f71" providerId="LiveId" clId="{E1D61BBE-D895-45F8-A4A0-BA6E6F3C7D2B}" dt="2021-11-25T00:05:10.854" v="598" actId="478"/>
          <ac:spMkLst>
            <pc:docMk/>
            <pc:sldMk cId="3706991729" sldId="910"/>
            <ac:spMk id="39" creationId="{ACEF6E0D-4E3E-4BD0-9879-AD73F8F7E3A6}"/>
          </ac:spMkLst>
        </pc:spChg>
        <pc:spChg chg="del">
          <ac:chgData name="足立 進" userId="545188b2fdd09f71" providerId="LiveId" clId="{E1D61BBE-D895-45F8-A4A0-BA6E6F3C7D2B}" dt="2021-11-25T00:03:23.274" v="586" actId="478"/>
          <ac:spMkLst>
            <pc:docMk/>
            <pc:sldMk cId="3706991729" sldId="910"/>
            <ac:spMk id="40" creationId="{2EA644BD-A84C-4E7B-A38D-210A1CB7D389}"/>
          </ac:spMkLst>
        </pc:spChg>
        <pc:cxnChg chg="add del">
          <ac:chgData name="足立 進" userId="545188b2fdd09f71" providerId="LiveId" clId="{E1D61BBE-D895-45F8-A4A0-BA6E6F3C7D2B}" dt="2021-11-25T00:35:08.120" v="711" actId="11529"/>
          <ac:cxnSpMkLst>
            <pc:docMk/>
            <pc:sldMk cId="3706991729" sldId="910"/>
            <ac:cxnSpMk id="13" creationId="{FF23F68D-3B75-47B7-A9E2-F52782C31E00}"/>
          </ac:cxnSpMkLst>
        </pc:cxnChg>
        <pc:cxnChg chg="add del mod">
          <ac:chgData name="足立 進" userId="545188b2fdd09f71" providerId="LiveId" clId="{E1D61BBE-D895-45F8-A4A0-BA6E6F3C7D2B}" dt="2021-11-25T00:36:45.419" v="717" actId="11529"/>
          <ac:cxnSpMkLst>
            <pc:docMk/>
            <pc:sldMk cId="3706991729" sldId="910"/>
            <ac:cxnSpMk id="16" creationId="{EEFB246C-557C-4699-BFB8-8DB8629F28BC}"/>
          </ac:cxnSpMkLst>
        </pc:cxnChg>
      </pc:sldChg>
      <pc:sldChg chg="delSp modSp mod ord delAnim">
        <pc:chgData name="足立 進" userId="545188b2fdd09f71" providerId="LiveId" clId="{E1D61BBE-D895-45F8-A4A0-BA6E6F3C7D2B}" dt="2021-11-30T07:08:51.751" v="1616"/>
        <pc:sldMkLst>
          <pc:docMk/>
          <pc:sldMk cId="379428586" sldId="911"/>
        </pc:sldMkLst>
        <pc:spChg chg="del mod">
          <ac:chgData name="足立 進" userId="545188b2fdd09f71" providerId="LiveId" clId="{E1D61BBE-D895-45F8-A4A0-BA6E6F3C7D2B}" dt="2021-11-30T07:02:54.408" v="1588" actId="478"/>
          <ac:spMkLst>
            <pc:docMk/>
            <pc:sldMk cId="379428586" sldId="911"/>
            <ac:spMk id="16" creationId="{B208FB8F-4070-4E28-9CC6-C136CDD3CA02}"/>
          </ac:spMkLst>
        </pc:spChg>
      </pc:sldChg>
      <pc:sldChg chg="del">
        <pc:chgData name="足立 進" userId="545188b2fdd09f71" providerId="LiveId" clId="{E1D61BBE-D895-45F8-A4A0-BA6E6F3C7D2B}" dt="2021-11-26T03:51:23.411" v="1100" actId="47"/>
        <pc:sldMkLst>
          <pc:docMk/>
          <pc:sldMk cId="3332586722" sldId="912"/>
        </pc:sldMkLst>
      </pc:sldChg>
      <pc:sldChg chg="del">
        <pc:chgData name="足立 進" userId="545188b2fdd09f71" providerId="LiveId" clId="{E1D61BBE-D895-45F8-A4A0-BA6E6F3C7D2B}" dt="2021-12-02T08:11:01.946" v="2457" actId="47"/>
        <pc:sldMkLst>
          <pc:docMk/>
          <pc:sldMk cId="239569381" sldId="913"/>
        </pc:sldMkLst>
      </pc:sldChg>
      <pc:sldChg chg="modSp del mod modAnim">
        <pc:chgData name="足立 進" userId="545188b2fdd09f71" providerId="LiveId" clId="{E1D61BBE-D895-45F8-A4A0-BA6E6F3C7D2B}" dt="2021-11-26T08:44:45.236" v="1151" actId="47"/>
        <pc:sldMkLst>
          <pc:docMk/>
          <pc:sldMk cId="3109395254" sldId="915"/>
        </pc:sldMkLst>
        <pc:spChg chg="mod">
          <ac:chgData name="足立 進" userId="545188b2fdd09f71" providerId="LiveId" clId="{E1D61BBE-D895-45F8-A4A0-BA6E6F3C7D2B}" dt="2021-11-26T06:28:59.666" v="1117" actId="6549"/>
          <ac:spMkLst>
            <pc:docMk/>
            <pc:sldMk cId="3109395254" sldId="915"/>
            <ac:spMk id="2" creationId="{9596B6A1-743D-4956-A6DC-3BC63836EF41}"/>
          </ac:spMkLst>
        </pc:spChg>
        <pc:spChg chg="mod">
          <ac:chgData name="足立 進" userId="545188b2fdd09f71" providerId="LiveId" clId="{E1D61BBE-D895-45F8-A4A0-BA6E6F3C7D2B}" dt="2021-11-26T06:29:35.242" v="1125" actId="20577"/>
          <ac:spMkLst>
            <pc:docMk/>
            <pc:sldMk cId="3109395254" sldId="915"/>
            <ac:spMk id="3" creationId="{A07230A8-6074-4278-B8F1-0D71CB2033BB}"/>
          </ac:spMkLst>
        </pc:spChg>
        <pc:spChg chg="mod">
          <ac:chgData name="足立 進" userId="545188b2fdd09f71" providerId="LiveId" clId="{E1D61BBE-D895-45F8-A4A0-BA6E6F3C7D2B}" dt="2021-11-26T02:28:10.308" v="725" actId="1076"/>
          <ac:spMkLst>
            <pc:docMk/>
            <pc:sldMk cId="3109395254" sldId="915"/>
            <ac:spMk id="11" creationId="{919A4294-99B9-433A-9771-8E241A979B27}"/>
          </ac:spMkLst>
        </pc:spChg>
        <pc:spChg chg="mod">
          <ac:chgData name="足立 進" userId="545188b2fdd09f71" providerId="LiveId" clId="{E1D61BBE-D895-45F8-A4A0-BA6E6F3C7D2B}" dt="2021-11-26T06:29:43.645" v="1126" actId="1076"/>
          <ac:spMkLst>
            <pc:docMk/>
            <pc:sldMk cId="3109395254" sldId="915"/>
            <ac:spMk id="12" creationId="{1AE02D66-4275-4C71-85AA-69E3B1C83030}"/>
          </ac:spMkLst>
        </pc:spChg>
        <pc:spChg chg="mod">
          <ac:chgData name="足立 進" userId="545188b2fdd09f71" providerId="LiveId" clId="{E1D61BBE-D895-45F8-A4A0-BA6E6F3C7D2B}" dt="2021-11-26T03:18:02.366" v="897" actId="1076"/>
          <ac:spMkLst>
            <pc:docMk/>
            <pc:sldMk cId="3109395254" sldId="915"/>
            <ac:spMk id="16" creationId="{7A284B8F-4AE8-49FE-84ED-715ABEED4808}"/>
          </ac:spMkLst>
        </pc:spChg>
        <pc:spChg chg="mod">
          <ac:chgData name="足立 進" userId="545188b2fdd09f71" providerId="LiveId" clId="{E1D61BBE-D895-45F8-A4A0-BA6E6F3C7D2B}" dt="2021-11-26T03:17:19.196" v="891" actId="1076"/>
          <ac:spMkLst>
            <pc:docMk/>
            <pc:sldMk cId="3109395254" sldId="915"/>
            <ac:spMk id="17" creationId="{0B4E7C81-E36E-4AF3-B64A-B9D170E61BC1}"/>
          </ac:spMkLst>
        </pc:spChg>
      </pc:sldChg>
      <pc:sldChg chg="add ord">
        <pc:chgData name="足立 進" userId="545188b2fdd09f71" providerId="LiveId" clId="{E1D61BBE-D895-45F8-A4A0-BA6E6F3C7D2B}" dt="2021-11-26T03:29:36.072" v="910"/>
        <pc:sldMkLst>
          <pc:docMk/>
          <pc:sldMk cId="2553832539" sldId="918"/>
        </pc:sldMkLst>
      </pc:sldChg>
      <pc:sldChg chg="addSp modSp add del mod modAnim">
        <pc:chgData name="足立 進" userId="545188b2fdd09f71" providerId="LiveId" clId="{E1D61BBE-D895-45F8-A4A0-BA6E6F3C7D2B}" dt="2021-11-26T03:39:49.656" v="1052" actId="47"/>
        <pc:sldMkLst>
          <pc:docMk/>
          <pc:sldMk cId="2998921549" sldId="919"/>
        </pc:sldMkLst>
        <pc:spChg chg="add mod">
          <ac:chgData name="足立 進" userId="545188b2fdd09f71" providerId="LiveId" clId="{E1D61BBE-D895-45F8-A4A0-BA6E6F3C7D2B}" dt="2021-11-26T03:39:30.470" v="1050" actId="14100"/>
          <ac:spMkLst>
            <pc:docMk/>
            <pc:sldMk cId="2998921549" sldId="919"/>
            <ac:spMk id="6" creationId="{41FEE482-1C54-4296-9934-361FEB347B01}"/>
          </ac:spMkLst>
        </pc:spChg>
        <pc:spChg chg="mod ord">
          <ac:chgData name="足立 進" userId="545188b2fdd09f71" providerId="LiveId" clId="{E1D61BBE-D895-45F8-A4A0-BA6E6F3C7D2B}" dt="2021-11-26T03:37:01.307" v="994" actId="1076"/>
          <ac:spMkLst>
            <pc:docMk/>
            <pc:sldMk cId="2998921549" sldId="919"/>
            <ac:spMk id="16" creationId="{6E55ADFC-0555-4183-A4AD-5BB9C5A926B9}"/>
          </ac:spMkLst>
        </pc:spChg>
        <pc:spChg chg="mod">
          <ac:chgData name="足立 進" userId="545188b2fdd09f71" providerId="LiveId" clId="{E1D61BBE-D895-45F8-A4A0-BA6E6F3C7D2B}" dt="2021-11-26T03:30:56.328" v="912" actId="1076"/>
          <ac:spMkLst>
            <pc:docMk/>
            <pc:sldMk cId="2998921549" sldId="919"/>
            <ac:spMk id="47" creationId="{53A03CF3-D346-42D5-B240-FFBBCA956DEE}"/>
          </ac:spMkLst>
        </pc:spChg>
      </pc:sldChg>
      <pc:sldChg chg="addSp delSp modSp add mod delAnim modAnim">
        <pc:chgData name="足立 進" userId="545188b2fdd09f71" providerId="LiveId" clId="{E1D61BBE-D895-45F8-A4A0-BA6E6F3C7D2B}" dt="2021-11-26T09:52:22.930" v="1261"/>
        <pc:sldMkLst>
          <pc:docMk/>
          <pc:sldMk cId="444321819" sldId="920"/>
        </pc:sldMkLst>
        <pc:spChg chg="mod">
          <ac:chgData name="足立 進" userId="545188b2fdd09f71" providerId="LiveId" clId="{E1D61BBE-D895-45F8-A4A0-BA6E6F3C7D2B}" dt="2021-11-26T03:43:19.754" v="1093" actId="1076"/>
          <ac:spMkLst>
            <pc:docMk/>
            <pc:sldMk cId="444321819" sldId="920"/>
            <ac:spMk id="16" creationId="{6E55ADFC-0555-4183-A4AD-5BB9C5A926B9}"/>
          </ac:spMkLst>
        </pc:spChg>
        <pc:spChg chg="mod">
          <ac:chgData name="足立 進" userId="545188b2fdd09f71" providerId="LiveId" clId="{E1D61BBE-D895-45F8-A4A0-BA6E6F3C7D2B}" dt="2021-11-26T06:35:25.470" v="1129" actId="14100"/>
          <ac:spMkLst>
            <pc:docMk/>
            <pc:sldMk cId="444321819" sldId="920"/>
            <ac:spMk id="25" creationId="{18FAE76E-1457-47A8-BE33-630901C007DB}"/>
          </ac:spMkLst>
        </pc:spChg>
        <pc:spChg chg="mod">
          <ac:chgData name="足立 進" userId="545188b2fdd09f71" providerId="LiveId" clId="{E1D61BBE-D895-45F8-A4A0-BA6E6F3C7D2B}" dt="2021-11-26T06:35:21.211" v="1128" actId="14100"/>
          <ac:spMkLst>
            <pc:docMk/>
            <pc:sldMk cId="444321819" sldId="920"/>
            <ac:spMk id="27" creationId="{4100AA09-979A-483B-9A77-B982908F7FA1}"/>
          </ac:spMkLst>
        </pc:spChg>
        <pc:spChg chg="mod">
          <ac:chgData name="足立 進" userId="545188b2fdd09f71" providerId="LiveId" clId="{E1D61BBE-D895-45F8-A4A0-BA6E6F3C7D2B}" dt="2021-11-26T09:48:51.180" v="1253" actId="113"/>
          <ac:spMkLst>
            <pc:docMk/>
            <pc:sldMk cId="444321819" sldId="920"/>
            <ac:spMk id="29" creationId="{C05AE3E5-DB1F-492D-AA02-BFCDA2B3112C}"/>
          </ac:spMkLst>
        </pc:spChg>
        <pc:spChg chg="mod">
          <ac:chgData name="足立 進" userId="545188b2fdd09f71" providerId="LiveId" clId="{E1D61BBE-D895-45F8-A4A0-BA6E6F3C7D2B}" dt="2021-11-26T09:47:15.474" v="1251" actId="1076"/>
          <ac:spMkLst>
            <pc:docMk/>
            <pc:sldMk cId="444321819" sldId="920"/>
            <ac:spMk id="31" creationId="{A12E7E3E-600D-4A1D-960E-DF7654644231}"/>
          </ac:spMkLst>
        </pc:spChg>
        <pc:spChg chg="mod">
          <ac:chgData name="足立 進" userId="545188b2fdd09f71" providerId="LiveId" clId="{E1D61BBE-D895-45F8-A4A0-BA6E6F3C7D2B}" dt="2021-11-26T09:49:15.545" v="1260"/>
          <ac:spMkLst>
            <pc:docMk/>
            <pc:sldMk cId="444321819" sldId="920"/>
            <ac:spMk id="32" creationId="{8FD562DB-F162-451A-B0F8-5C675EEBB714}"/>
          </ac:spMkLst>
        </pc:spChg>
        <pc:spChg chg="mod">
          <ac:chgData name="足立 進" userId="545188b2fdd09f71" providerId="LiveId" clId="{E1D61BBE-D895-45F8-A4A0-BA6E6F3C7D2B}" dt="2021-11-26T09:49:02.958" v="1256"/>
          <ac:spMkLst>
            <pc:docMk/>
            <pc:sldMk cId="444321819" sldId="920"/>
            <ac:spMk id="33" creationId="{D187F87F-1DAB-4987-BDA4-3A2F7F98C4CE}"/>
          </ac:spMkLst>
        </pc:spChg>
        <pc:spChg chg="add mod">
          <ac:chgData name="足立 進" userId="545188b2fdd09f71" providerId="LiveId" clId="{E1D61BBE-D895-45F8-A4A0-BA6E6F3C7D2B}" dt="2021-11-26T03:43:19.941" v="1094" actId="1076"/>
          <ac:spMkLst>
            <pc:docMk/>
            <pc:sldMk cId="444321819" sldId="920"/>
            <ac:spMk id="36" creationId="{34DA0BBF-5790-4886-88A5-D476DD13D623}"/>
          </ac:spMkLst>
        </pc:spChg>
        <pc:spChg chg="mod">
          <ac:chgData name="足立 進" userId="545188b2fdd09f71" providerId="LiveId" clId="{E1D61BBE-D895-45F8-A4A0-BA6E6F3C7D2B}" dt="2021-11-26T09:49:09.399" v="1258"/>
          <ac:spMkLst>
            <pc:docMk/>
            <pc:sldMk cId="444321819" sldId="920"/>
            <ac:spMk id="39" creationId="{E9C0EB82-80A9-41A0-AF49-B55745F1DDA8}"/>
          </ac:spMkLst>
        </pc:spChg>
        <pc:spChg chg="mod">
          <ac:chgData name="足立 進" userId="545188b2fdd09f71" providerId="LiveId" clId="{E1D61BBE-D895-45F8-A4A0-BA6E6F3C7D2B}" dt="2021-11-26T09:48:56.681" v="1254"/>
          <ac:spMkLst>
            <pc:docMk/>
            <pc:sldMk cId="444321819" sldId="920"/>
            <ac:spMk id="44" creationId="{CB0A3FD5-809C-411D-9CFA-B86B842D1ABD}"/>
          </ac:spMkLst>
        </pc:spChg>
        <pc:spChg chg="add mod">
          <ac:chgData name="足立 進" userId="545188b2fdd09f71" providerId="LiveId" clId="{E1D61BBE-D895-45F8-A4A0-BA6E6F3C7D2B}" dt="2021-11-26T03:44:01.312" v="1097" actId="1582"/>
          <ac:spMkLst>
            <pc:docMk/>
            <pc:sldMk cId="444321819" sldId="920"/>
            <ac:spMk id="45" creationId="{2ED2A7A5-ACDD-49E7-9D53-699FAB558333}"/>
          </ac:spMkLst>
        </pc:spChg>
        <pc:spChg chg="del mod">
          <ac:chgData name="足立 進" userId="545188b2fdd09f71" providerId="LiveId" clId="{E1D61BBE-D895-45F8-A4A0-BA6E6F3C7D2B}" dt="2021-11-26T03:41:27.475" v="1085" actId="478"/>
          <ac:spMkLst>
            <pc:docMk/>
            <pc:sldMk cId="444321819" sldId="920"/>
            <ac:spMk id="47" creationId="{53A03CF3-D346-42D5-B240-FFBBCA956DEE}"/>
          </ac:spMkLst>
        </pc:spChg>
      </pc:sldChg>
      <pc:sldChg chg="modSp add del mod modAnim">
        <pc:chgData name="足立 進" userId="545188b2fdd09f71" providerId="LiveId" clId="{E1D61BBE-D895-45F8-A4A0-BA6E6F3C7D2B}" dt="2021-11-26T10:23:46.118" v="1358" actId="47"/>
        <pc:sldMkLst>
          <pc:docMk/>
          <pc:sldMk cId="4049918449" sldId="921"/>
        </pc:sldMkLst>
        <pc:spChg chg="mod">
          <ac:chgData name="足立 進" userId="545188b2fdd09f71" providerId="LiveId" clId="{E1D61BBE-D895-45F8-A4A0-BA6E6F3C7D2B}" dt="2021-11-26T10:12:14.476" v="1333"/>
          <ac:spMkLst>
            <pc:docMk/>
            <pc:sldMk cId="4049918449" sldId="921"/>
            <ac:spMk id="2" creationId="{9596B6A1-743D-4956-A6DC-3BC63836EF41}"/>
          </ac:spMkLst>
        </pc:spChg>
        <pc:spChg chg="mod">
          <ac:chgData name="足立 進" userId="545188b2fdd09f71" providerId="LiveId" clId="{E1D61BBE-D895-45F8-A4A0-BA6E6F3C7D2B}" dt="2021-11-26T10:09:01.070" v="1311"/>
          <ac:spMkLst>
            <pc:docMk/>
            <pc:sldMk cId="4049918449" sldId="921"/>
            <ac:spMk id="3" creationId="{A07230A8-6074-4278-B8F1-0D71CB2033BB}"/>
          </ac:spMkLst>
        </pc:spChg>
        <pc:spChg chg="mod">
          <ac:chgData name="足立 進" userId="545188b2fdd09f71" providerId="LiveId" clId="{E1D61BBE-D895-45F8-A4A0-BA6E6F3C7D2B}" dt="2021-11-26T10:09:09.948" v="1313" actId="1076"/>
          <ac:spMkLst>
            <pc:docMk/>
            <pc:sldMk cId="4049918449" sldId="921"/>
            <ac:spMk id="12" creationId="{1AE02D66-4275-4C71-85AA-69E3B1C83030}"/>
          </ac:spMkLst>
        </pc:spChg>
      </pc:sldChg>
      <pc:sldChg chg="addSp delSp modSp add mod delAnim modAnim">
        <pc:chgData name="足立 進" userId="545188b2fdd09f71" providerId="LiveId" clId="{E1D61BBE-D895-45F8-A4A0-BA6E6F3C7D2B}" dt="2021-11-26T10:23:28.391" v="1357"/>
        <pc:sldMkLst>
          <pc:docMk/>
          <pc:sldMk cId="3868953069" sldId="922"/>
        </pc:sldMkLst>
        <pc:spChg chg="mod">
          <ac:chgData name="足立 進" userId="545188b2fdd09f71" providerId="LiveId" clId="{E1D61BBE-D895-45F8-A4A0-BA6E6F3C7D2B}" dt="2021-11-26T10:22:43.099" v="1355" actId="1076"/>
          <ac:spMkLst>
            <pc:docMk/>
            <pc:sldMk cId="3868953069" sldId="922"/>
            <ac:spMk id="6" creationId="{CCB15FB7-4FDD-4932-A93D-CE169AE916F4}"/>
          </ac:spMkLst>
        </pc:spChg>
        <pc:spChg chg="add del mod">
          <ac:chgData name="足立 進" userId="545188b2fdd09f71" providerId="LiveId" clId="{E1D61BBE-D895-45F8-A4A0-BA6E6F3C7D2B}" dt="2021-11-26T10:21:47.238" v="1341" actId="478"/>
          <ac:spMkLst>
            <pc:docMk/>
            <pc:sldMk cId="3868953069" sldId="922"/>
            <ac:spMk id="9" creationId="{43A4F75A-9C97-455C-BCD5-4B80F494C9FB}"/>
          </ac:spMkLst>
        </pc:spChg>
        <pc:spChg chg="del">
          <ac:chgData name="足立 進" userId="545188b2fdd09f71" providerId="LiveId" clId="{E1D61BBE-D895-45F8-A4A0-BA6E6F3C7D2B}" dt="2021-11-26T10:21:50.538" v="1342" actId="478"/>
          <ac:spMkLst>
            <pc:docMk/>
            <pc:sldMk cId="3868953069" sldId="922"/>
            <ac:spMk id="10" creationId="{FB178602-479D-420C-A2B9-221CDB7A6FF4}"/>
          </ac:spMkLst>
        </pc:spChg>
        <pc:spChg chg="del">
          <ac:chgData name="足立 進" userId="545188b2fdd09f71" providerId="LiveId" clId="{E1D61BBE-D895-45F8-A4A0-BA6E6F3C7D2B}" dt="2021-11-26T10:20:34.293" v="1335" actId="478"/>
          <ac:spMkLst>
            <pc:docMk/>
            <pc:sldMk cId="3868953069" sldId="922"/>
            <ac:spMk id="12" creationId="{1AE02D66-4275-4C71-85AA-69E3B1C83030}"/>
          </ac:spMkLst>
        </pc:spChg>
        <pc:spChg chg="add mod">
          <ac:chgData name="足立 進" userId="545188b2fdd09f71" providerId="LiveId" clId="{E1D61BBE-D895-45F8-A4A0-BA6E6F3C7D2B}" dt="2021-11-26T10:22:30.438" v="1354" actId="14100"/>
          <ac:spMkLst>
            <pc:docMk/>
            <pc:sldMk cId="3868953069" sldId="922"/>
            <ac:spMk id="13" creationId="{0F703AF4-55BA-4EDC-8DFA-E9BA9551BC2B}"/>
          </ac:spMkLst>
        </pc:spChg>
        <pc:spChg chg="mod">
          <ac:chgData name="足立 進" userId="545188b2fdd09f71" providerId="LiveId" clId="{E1D61BBE-D895-45F8-A4A0-BA6E6F3C7D2B}" dt="2021-11-26T10:22:45.887" v="1356" actId="1076"/>
          <ac:spMkLst>
            <pc:docMk/>
            <pc:sldMk cId="3868953069" sldId="922"/>
            <ac:spMk id="16" creationId="{7A284B8F-4AE8-49FE-84ED-715ABEED4808}"/>
          </ac:spMkLst>
        </pc:spChg>
        <pc:spChg chg="add mod">
          <ac:chgData name="足立 進" userId="545188b2fdd09f71" providerId="LiveId" clId="{E1D61BBE-D895-45F8-A4A0-BA6E6F3C7D2B}" dt="2021-11-26T10:23:28.391" v="1357"/>
          <ac:spMkLst>
            <pc:docMk/>
            <pc:sldMk cId="3868953069" sldId="922"/>
            <ac:spMk id="18" creationId="{91A6E09E-65CB-4E3A-9BB1-903AE3E570FC}"/>
          </ac:spMkLst>
        </pc:spChg>
      </pc:sldChg>
      <pc:sldChg chg="addSp delSp modSp mod addAnim delAnim">
        <pc:chgData name="足立 進" userId="545188b2fdd09f71" providerId="LiveId" clId="{E1D61BBE-D895-45F8-A4A0-BA6E6F3C7D2B}" dt="2021-11-29T03:22:50.031" v="1557" actId="1076"/>
        <pc:sldMkLst>
          <pc:docMk/>
          <pc:sldMk cId="788217617" sldId="935"/>
        </pc:sldMkLst>
        <pc:spChg chg="add del mod">
          <ac:chgData name="足立 進" userId="545188b2fdd09f71" providerId="LiveId" clId="{E1D61BBE-D895-45F8-A4A0-BA6E6F3C7D2B}" dt="2021-11-29T03:22:50.031" v="1557" actId="1076"/>
          <ac:spMkLst>
            <pc:docMk/>
            <pc:sldMk cId="788217617" sldId="935"/>
            <ac:spMk id="10" creationId="{46F4FC50-6E59-41D3-A737-70562D72315F}"/>
          </ac:spMkLst>
        </pc:spChg>
      </pc:sldChg>
      <pc:sldChg chg="addSp delSp modSp del mod ord modTransition modAnim">
        <pc:chgData name="足立 進" userId="545188b2fdd09f71" providerId="LiveId" clId="{E1D61BBE-D895-45F8-A4A0-BA6E6F3C7D2B}" dt="2021-11-29T03:29:32.208" v="1570" actId="47"/>
        <pc:sldMkLst>
          <pc:docMk/>
          <pc:sldMk cId="1574017003" sldId="936"/>
        </pc:sldMkLst>
        <pc:spChg chg="add mod">
          <ac:chgData name="足立 進" userId="545188b2fdd09f71" providerId="LiveId" clId="{E1D61BBE-D895-45F8-A4A0-BA6E6F3C7D2B}" dt="2021-11-29T03:17:24.704" v="1545" actId="1076"/>
          <ac:spMkLst>
            <pc:docMk/>
            <pc:sldMk cId="1574017003" sldId="936"/>
            <ac:spMk id="10" creationId="{F0CCF2AD-4974-4ADD-9EEA-FBECB525338C}"/>
          </ac:spMkLst>
        </pc:spChg>
        <pc:spChg chg="del mod">
          <ac:chgData name="足立 進" userId="545188b2fdd09f71" providerId="LiveId" clId="{E1D61BBE-D895-45F8-A4A0-BA6E6F3C7D2B}" dt="2021-11-29T02:44:39.249" v="1421" actId="21"/>
          <ac:spMkLst>
            <pc:docMk/>
            <pc:sldMk cId="1574017003" sldId="936"/>
            <ac:spMk id="12" creationId="{814F9AF2-544C-45FC-AB66-B1BCAC3CD02A}"/>
          </ac:spMkLst>
        </pc:spChg>
        <pc:spChg chg="del mod">
          <ac:chgData name="足立 進" userId="545188b2fdd09f71" providerId="LiveId" clId="{E1D61BBE-D895-45F8-A4A0-BA6E6F3C7D2B}" dt="2021-11-29T02:44:39.249" v="1421" actId="21"/>
          <ac:spMkLst>
            <pc:docMk/>
            <pc:sldMk cId="1574017003" sldId="936"/>
            <ac:spMk id="13" creationId="{D315F9B4-A101-4EE5-909F-39836F274332}"/>
          </ac:spMkLst>
        </pc:spChg>
        <pc:spChg chg="del mod">
          <ac:chgData name="足立 進" userId="545188b2fdd09f71" providerId="LiveId" clId="{E1D61BBE-D895-45F8-A4A0-BA6E6F3C7D2B}" dt="2021-11-29T02:44:39.249" v="1421" actId="21"/>
          <ac:spMkLst>
            <pc:docMk/>
            <pc:sldMk cId="1574017003" sldId="936"/>
            <ac:spMk id="14" creationId="{06E38B07-E328-4871-A3BD-12EB96552C01}"/>
          </ac:spMkLst>
        </pc:spChg>
        <pc:spChg chg="del mod">
          <ac:chgData name="足立 進" userId="545188b2fdd09f71" providerId="LiveId" clId="{E1D61BBE-D895-45F8-A4A0-BA6E6F3C7D2B}" dt="2021-11-29T02:42:56.450" v="1415" actId="478"/>
          <ac:spMkLst>
            <pc:docMk/>
            <pc:sldMk cId="1574017003" sldId="936"/>
            <ac:spMk id="15" creationId="{4268BF2F-FA0F-47C8-B45A-7F9B8F74D532}"/>
          </ac:spMkLst>
        </pc:spChg>
        <pc:spChg chg="del mod">
          <ac:chgData name="足立 進" userId="545188b2fdd09f71" providerId="LiveId" clId="{E1D61BBE-D895-45F8-A4A0-BA6E6F3C7D2B}" dt="2021-11-29T02:42:56.450" v="1415" actId="478"/>
          <ac:spMkLst>
            <pc:docMk/>
            <pc:sldMk cId="1574017003" sldId="936"/>
            <ac:spMk id="16" creationId="{C46ED648-2F7C-4BEF-AE2C-772EEC6AE0F1}"/>
          </ac:spMkLst>
        </pc:spChg>
        <pc:spChg chg="del mod">
          <ac:chgData name="足立 進" userId="545188b2fdd09f71" providerId="LiveId" clId="{E1D61BBE-D895-45F8-A4A0-BA6E6F3C7D2B}" dt="2021-11-29T02:42:56.450" v="1415" actId="478"/>
          <ac:spMkLst>
            <pc:docMk/>
            <pc:sldMk cId="1574017003" sldId="936"/>
            <ac:spMk id="17" creationId="{A2067940-70F4-417C-8078-0EA7BF16C012}"/>
          </ac:spMkLst>
        </pc:spChg>
        <pc:spChg chg="del">
          <ac:chgData name="足立 進" userId="545188b2fdd09f71" providerId="LiveId" clId="{E1D61BBE-D895-45F8-A4A0-BA6E6F3C7D2B}" dt="2021-11-29T02:42:56.450" v="1415" actId="478"/>
          <ac:spMkLst>
            <pc:docMk/>
            <pc:sldMk cId="1574017003" sldId="936"/>
            <ac:spMk id="18" creationId="{4157AEEA-1338-47C1-BB7D-514B60D6E8BC}"/>
          </ac:spMkLst>
        </pc:spChg>
        <pc:spChg chg="del mod">
          <ac:chgData name="足立 進" userId="545188b2fdd09f71" providerId="LiveId" clId="{E1D61BBE-D895-45F8-A4A0-BA6E6F3C7D2B}" dt="2021-11-29T02:44:39.249" v="1421" actId="21"/>
          <ac:spMkLst>
            <pc:docMk/>
            <pc:sldMk cId="1574017003" sldId="936"/>
            <ac:spMk id="19" creationId="{9A6D169F-5084-436B-817F-59C51DE9EEB5}"/>
          </ac:spMkLst>
        </pc:spChg>
        <pc:spChg chg="add del mod">
          <ac:chgData name="足立 進" userId="545188b2fdd09f71" providerId="LiveId" clId="{E1D61BBE-D895-45F8-A4A0-BA6E6F3C7D2B}" dt="2021-11-29T02:52:13.564" v="1450"/>
          <ac:spMkLst>
            <pc:docMk/>
            <pc:sldMk cId="1574017003" sldId="936"/>
            <ac:spMk id="20" creationId="{4C22D551-D6CE-4C7B-BC9F-A6B2255E8FC4}"/>
          </ac:spMkLst>
        </pc:spChg>
        <pc:spChg chg="add del mod">
          <ac:chgData name="足立 進" userId="545188b2fdd09f71" providerId="LiveId" clId="{E1D61BBE-D895-45F8-A4A0-BA6E6F3C7D2B}" dt="2021-11-29T02:52:13.564" v="1450"/>
          <ac:spMkLst>
            <pc:docMk/>
            <pc:sldMk cId="1574017003" sldId="936"/>
            <ac:spMk id="21" creationId="{616B4E67-E66F-428A-BE9B-EBAC98A17CC1}"/>
          </ac:spMkLst>
        </pc:spChg>
        <pc:spChg chg="add del mod">
          <ac:chgData name="足立 進" userId="545188b2fdd09f71" providerId="LiveId" clId="{E1D61BBE-D895-45F8-A4A0-BA6E6F3C7D2B}" dt="2021-11-29T02:52:13.564" v="1450"/>
          <ac:spMkLst>
            <pc:docMk/>
            <pc:sldMk cId="1574017003" sldId="936"/>
            <ac:spMk id="22" creationId="{F1E33EBC-7B60-45BC-BD5A-570BDB9BAF7D}"/>
          </ac:spMkLst>
        </pc:spChg>
        <pc:spChg chg="add del mod">
          <ac:chgData name="足立 進" userId="545188b2fdd09f71" providerId="LiveId" clId="{E1D61BBE-D895-45F8-A4A0-BA6E6F3C7D2B}" dt="2021-11-29T02:52:13.564" v="1450"/>
          <ac:spMkLst>
            <pc:docMk/>
            <pc:sldMk cId="1574017003" sldId="936"/>
            <ac:spMk id="23" creationId="{AA991C5C-F352-4B7F-A5C8-FD6B836C30DF}"/>
          </ac:spMkLst>
        </pc:spChg>
        <pc:spChg chg="add del mod">
          <ac:chgData name="足立 進" userId="545188b2fdd09f71" providerId="LiveId" clId="{E1D61BBE-D895-45F8-A4A0-BA6E6F3C7D2B}" dt="2021-11-29T02:52:13.564" v="1450"/>
          <ac:spMkLst>
            <pc:docMk/>
            <pc:sldMk cId="1574017003" sldId="936"/>
            <ac:spMk id="24" creationId="{69244C68-51BF-474C-A6FA-314DF5605F81}"/>
          </ac:spMkLst>
        </pc:spChg>
        <pc:spChg chg="add del mod">
          <ac:chgData name="足立 進" userId="545188b2fdd09f71" providerId="LiveId" clId="{E1D61BBE-D895-45F8-A4A0-BA6E6F3C7D2B}" dt="2021-11-29T02:52:13.564" v="1450"/>
          <ac:spMkLst>
            <pc:docMk/>
            <pc:sldMk cId="1574017003" sldId="936"/>
            <ac:spMk id="25" creationId="{C5CC1155-7CA9-4FBF-BBA1-FBA099804221}"/>
          </ac:spMkLst>
        </pc:spChg>
        <pc:spChg chg="add del mod">
          <ac:chgData name="足立 進" userId="545188b2fdd09f71" providerId="LiveId" clId="{E1D61BBE-D895-45F8-A4A0-BA6E6F3C7D2B}" dt="2021-11-29T02:54:17.134" v="1461"/>
          <ac:spMkLst>
            <pc:docMk/>
            <pc:sldMk cId="1574017003" sldId="936"/>
            <ac:spMk id="26" creationId="{52FC5AFB-FA21-4646-99FF-65CB7164E735}"/>
          </ac:spMkLst>
        </pc:spChg>
        <pc:spChg chg="add del mod">
          <ac:chgData name="足立 進" userId="545188b2fdd09f71" providerId="LiveId" clId="{E1D61BBE-D895-45F8-A4A0-BA6E6F3C7D2B}" dt="2021-11-29T02:54:17.134" v="1461"/>
          <ac:spMkLst>
            <pc:docMk/>
            <pc:sldMk cId="1574017003" sldId="936"/>
            <ac:spMk id="27" creationId="{DDFF87ED-898A-43BB-BE0D-F716CFB4738A}"/>
          </ac:spMkLst>
        </pc:spChg>
        <pc:spChg chg="del mod">
          <ac:chgData name="足立 進" userId="545188b2fdd09f71" providerId="LiveId" clId="{E1D61BBE-D895-45F8-A4A0-BA6E6F3C7D2B}" dt="2021-11-29T02:43:54.604" v="1417" actId="21"/>
          <ac:spMkLst>
            <pc:docMk/>
            <pc:sldMk cId="1574017003" sldId="936"/>
            <ac:spMk id="36" creationId="{E25B4D4B-57DD-4169-B0AA-F7F4038B7140}"/>
          </ac:spMkLst>
        </pc:spChg>
        <pc:spChg chg="del mod">
          <ac:chgData name="足立 進" userId="545188b2fdd09f71" providerId="LiveId" clId="{E1D61BBE-D895-45F8-A4A0-BA6E6F3C7D2B}" dt="2021-11-29T02:43:54.604" v="1417" actId="21"/>
          <ac:spMkLst>
            <pc:docMk/>
            <pc:sldMk cId="1574017003" sldId="936"/>
            <ac:spMk id="37" creationId="{F462C88A-6716-44B9-AB87-396450F6C33A}"/>
          </ac:spMkLst>
        </pc:spChg>
        <pc:spChg chg="del mod">
          <ac:chgData name="足立 進" userId="545188b2fdd09f71" providerId="LiveId" clId="{E1D61BBE-D895-45F8-A4A0-BA6E6F3C7D2B}" dt="2021-11-29T02:43:54.604" v="1417" actId="21"/>
          <ac:spMkLst>
            <pc:docMk/>
            <pc:sldMk cId="1574017003" sldId="936"/>
            <ac:spMk id="38" creationId="{863811F4-B00A-457B-8937-150C73AC093B}"/>
          </ac:spMkLst>
        </pc:spChg>
        <pc:spChg chg="del mod">
          <ac:chgData name="足立 進" userId="545188b2fdd09f71" providerId="LiveId" clId="{E1D61BBE-D895-45F8-A4A0-BA6E6F3C7D2B}" dt="2021-11-29T02:43:54.604" v="1417" actId="21"/>
          <ac:spMkLst>
            <pc:docMk/>
            <pc:sldMk cId="1574017003" sldId="936"/>
            <ac:spMk id="40" creationId="{2EA644BD-A84C-4E7B-A38D-210A1CB7D389}"/>
          </ac:spMkLst>
        </pc:spChg>
        <pc:picChg chg="add mod">
          <ac:chgData name="足立 進" userId="545188b2fdd09f71" providerId="LiveId" clId="{E1D61BBE-D895-45F8-A4A0-BA6E6F3C7D2B}" dt="2021-11-29T03:13:54.740" v="1534" actId="14100"/>
          <ac:picMkLst>
            <pc:docMk/>
            <pc:sldMk cId="1574017003" sldId="936"/>
            <ac:picMk id="3" creationId="{290389D2-D85A-4384-8B7E-CB7290A2FD5E}"/>
          </ac:picMkLst>
        </pc:picChg>
        <pc:picChg chg="add mod">
          <ac:chgData name="足立 進" userId="545188b2fdd09f71" providerId="LiveId" clId="{E1D61BBE-D895-45F8-A4A0-BA6E6F3C7D2B}" dt="2021-11-29T03:14:10.314" v="1536" actId="1076"/>
          <ac:picMkLst>
            <pc:docMk/>
            <pc:sldMk cId="1574017003" sldId="936"/>
            <ac:picMk id="5" creationId="{2A0A83A1-188E-4F36-B708-7958C47329CC}"/>
          </ac:picMkLst>
        </pc:picChg>
        <pc:picChg chg="add mod">
          <ac:chgData name="足立 進" userId="545188b2fdd09f71" providerId="LiveId" clId="{E1D61BBE-D895-45F8-A4A0-BA6E6F3C7D2B}" dt="2021-11-29T02:58:24.333" v="1505" actId="14100"/>
          <ac:picMkLst>
            <pc:docMk/>
            <pc:sldMk cId="1574017003" sldId="936"/>
            <ac:picMk id="6" creationId="{C5F84980-6C30-47AF-98D0-BB2F6FE0AD41}"/>
          </ac:picMkLst>
        </pc:picChg>
        <pc:picChg chg="add del">
          <ac:chgData name="足立 進" userId="545188b2fdd09f71" providerId="LiveId" clId="{E1D61BBE-D895-45F8-A4A0-BA6E6F3C7D2B}" dt="2021-11-29T02:54:23.560" v="1463"/>
          <ac:picMkLst>
            <pc:docMk/>
            <pc:sldMk cId="1574017003" sldId="936"/>
            <ac:picMk id="7" creationId="{7CBA8509-05BC-4B36-8372-764D2D79EF63}"/>
          </ac:picMkLst>
        </pc:picChg>
        <pc:picChg chg="add mod">
          <ac:chgData name="足立 進" userId="545188b2fdd09f71" providerId="LiveId" clId="{E1D61BBE-D895-45F8-A4A0-BA6E6F3C7D2B}" dt="2021-11-29T03:26:04.839" v="1559" actId="1076"/>
          <ac:picMkLst>
            <pc:docMk/>
            <pc:sldMk cId="1574017003" sldId="936"/>
            <ac:picMk id="8" creationId="{4CC94961-6FAA-4AF3-B11C-A89616529E82}"/>
          </ac:picMkLst>
        </pc:picChg>
        <pc:picChg chg="add mod">
          <ac:chgData name="足立 進" userId="545188b2fdd09f71" providerId="LiveId" clId="{E1D61BBE-D895-45F8-A4A0-BA6E6F3C7D2B}" dt="2021-11-29T03:25:58.795" v="1558" actId="1076"/>
          <ac:picMkLst>
            <pc:docMk/>
            <pc:sldMk cId="1574017003" sldId="936"/>
            <ac:picMk id="9" creationId="{4CB6E0B5-49FE-4422-BB19-1E10BB6965E8}"/>
          </ac:picMkLst>
        </pc:picChg>
      </pc:sldChg>
      <pc:sldChg chg="ord">
        <pc:chgData name="足立 進" userId="545188b2fdd09f71" providerId="LiveId" clId="{E1D61BBE-D895-45F8-A4A0-BA6E6F3C7D2B}" dt="2021-11-29T03:18:14.203" v="1547"/>
        <pc:sldMkLst>
          <pc:docMk/>
          <pc:sldMk cId="1483600449" sldId="938"/>
        </pc:sldMkLst>
      </pc:sldChg>
      <pc:sldChg chg="add">
        <pc:chgData name="足立 進" userId="545188b2fdd09f71" providerId="LiveId" clId="{E1D61BBE-D895-45F8-A4A0-BA6E6F3C7D2B}" dt="2021-11-29T02:41:30.883" v="1411" actId="2890"/>
        <pc:sldMkLst>
          <pc:docMk/>
          <pc:sldMk cId="82602778" sldId="939"/>
        </pc:sldMkLst>
      </pc:sldChg>
      <pc:sldChg chg="modSp add del mod">
        <pc:chgData name="足立 進" userId="545188b2fdd09f71" providerId="LiveId" clId="{E1D61BBE-D895-45F8-A4A0-BA6E6F3C7D2B}" dt="2021-11-29T02:34:35.466" v="1397" actId="47"/>
        <pc:sldMkLst>
          <pc:docMk/>
          <pc:sldMk cId="3992650874" sldId="939"/>
        </pc:sldMkLst>
        <pc:spChg chg="mod">
          <ac:chgData name="足立 進" userId="545188b2fdd09f71" providerId="LiveId" clId="{E1D61BBE-D895-45F8-A4A0-BA6E6F3C7D2B}" dt="2021-11-29T02:20:51.857" v="1363" actId="207"/>
          <ac:spMkLst>
            <pc:docMk/>
            <pc:sldMk cId="3992650874" sldId="939"/>
            <ac:spMk id="9" creationId="{E0F718F7-46F8-4330-8FE0-231FD19963D8}"/>
          </ac:spMkLst>
        </pc:spChg>
        <pc:graphicFrameChg chg="mod">
          <ac:chgData name="足立 進" userId="545188b2fdd09f71" providerId="LiveId" clId="{E1D61BBE-D895-45F8-A4A0-BA6E6F3C7D2B}" dt="2021-11-29T02:20:46.260" v="1362" actId="207"/>
          <ac:graphicFrameMkLst>
            <pc:docMk/>
            <pc:sldMk cId="3992650874" sldId="939"/>
            <ac:graphicFrameMk id="4" creationId="{1CBFCC85-6CA2-4EF2-8C67-FE5AFE21DC53}"/>
          </ac:graphicFrameMkLst>
        </pc:graphicFrameChg>
      </pc:sldChg>
      <pc:sldChg chg="addSp delSp modSp add del mod ord modAnim">
        <pc:chgData name="足立 進" userId="545188b2fdd09f71" providerId="LiveId" clId="{E1D61BBE-D895-45F8-A4A0-BA6E6F3C7D2B}" dt="2021-11-29T02:38:15.661" v="1410" actId="47"/>
        <pc:sldMkLst>
          <pc:docMk/>
          <pc:sldMk cId="1566689679" sldId="940"/>
        </pc:sldMkLst>
        <pc:spChg chg="del mod">
          <ac:chgData name="足立 進" userId="545188b2fdd09f71" providerId="LiveId" clId="{E1D61BBE-D895-45F8-A4A0-BA6E6F3C7D2B}" dt="2021-11-29T02:35:41.407" v="1407" actId="478"/>
          <ac:spMkLst>
            <pc:docMk/>
            <pc:sldMk cId="1566689679" sldId="940"/>
            <ac:spMk id="9" creationId="{CBCADB46-8EE4-4740-AA15-C233EF38CACF}"/>
          </ac:spMkLst>
        </pc:spChg>
        <pc:spChg chg="add mod">
          <ac:chgData name="足立 進" userId="545188b2fdd09f71" providerId="LiveId" clId="{E1D61BBE-D895-45F8-A4A0-BA6E6F3C7D2B}" dt="2021-11-29T02:35:59.432" v="1408"/>
          <ac:spMkLst>
            <pc:docMk/>
            <pc:sldMk cId="1566689679" sldId="940"/>
            <ac:spMk id="17" creationId="{8B554A40-9361-41CC-BFC1-6915B515E2D4}"/>
          </ac:spMkLst>
        </pc:spChg>
        <pc:spChg chg="mod">
          <ac:chgData name="足立 進" userId="545188b2fdd09f71" providerId="LiveId" clId="{E1D61BBE-D895-45F8-A4A0-BA6E6F3C7D2B}" dt="2021-11-29T02:29:59.429" v="1388" actId="207"/>
          <ac:spMkLst>
            <pc:docMk/>
            <pc:sldMk cId="1566689679" sldId="940"/>
            <ac:spMk id="18" creationId="{0808BBCA-101A-4022-8812-FEEC99A29E0D}"/>
          </ac:spMkLst>
        </pc:spChg>
        <pc:graphicFrameChg chg="mod">
          <ac:chgData name="足立 進" userId="545188b2fdd09f71" providerId="LiveId" clId="{E1D61BBE-D895-45F8-A4A0-BA6E6F3C7D2B}" dt="2021-11-29T02:29:53.430" v="1387" actId="207"/>
          <ac:graphicFrameMkLst>
            <pc:docMk/>
            <pc:sldMk cId="1566689679" sldId="940"/>
            <ac:graphicFrameMk id="4" creationId="{1CBFCC85-6CA2-4EF2-8C67-FE5AFE21DC53}"/>
          </ac:graphicFrameMkLst>
        </pc:graphicFrameChg>
      </pc:sldChg>
      <pc:sldChg chg="modSp add del mod ord">
        <pc:chgData name="足立 進" userId="545188b2fdd09f71" providerId="LiveId" clId="{E1D61BBE-D895-45F8-A4A0-BA6E6F3C7D2B}" dt="2021-12-02T08:10:50.638" v="2454" actId="47"/>
        <pc:sldMkLst>
          <pc:docMk/>
          <pc:sldMk cId="1887318032" sldId="940"/>
        </pc:sldMkLst>
        <pc:spChg chg="mod">
          <ac:chgData name="足立 進" userId="545188b2fdd09f71" providerId="LiveId" clId="{E1D61BBE-D895-45F8-A4A0-BA6E6F3C7D2B}" dt="2021-11-29T03:32:36.904" v="1571" actId="1076"/>
          <ac:spMkLst>
            <pc:docMk/>
            <pc:sldMk cId="1887318032" sldId="940"/>
            <ac:spMk id="10" creationId="{F0CCF2AD-4974-4ADD-9EEA-FBECB525338C}"/>
          </ac:spMkLst>
        </pc:spChg>
        <pc:picChg chg="mod">
          <ac:chgData name="足立 進" userId="545188b2fdd09f71" providerId="LiveId" clId="{E1D61BBE-D895-45F8-A4A0-BA6E6F3C7D2B}" dt="2021-11-29T03:28:53.965" v="1568" actId="1076"/>
          <ac:picMkLst>
            <pc:docMk/>
            <pc:sldMk cId="1887318032" sldId="940"/>
            <ac:picMk id="3" creationId="{290389D2-D85A-4384-8B7E-CB7290A2FD5E}"/>
          </ac:picMkLst>
        </pc:picChg>
        <pc:picChg chg="mod">
          <ac:chgData name="足立 進" userId="545188b2fdd09f71" providerId="LiveId" clId="{E1D61BBE-D895-45F8-A4A0-BA6E6F3C7D2B}" dt="2021-11-29T03:29:12.965" v="1569" actId="1076"/>
          <ac:picMkLst>
            <pc:docMk/>
            <pc:sldMk cId="1887318032" sldId="940"/>
            <ac:picMk id="5" creationId="{2A0A83A1-188E-4F36-B708-7958C47329CC}"/>
          </ac:picMkLst>
        </pc:picChg>
      </pc:sldChg>
      <pc:sldChg chg="addSp delSp modSp add del mod addAnim delAnim">
        <pc:chgData name="足立 進" userId="545188b2fdd09f71" providerId="LiveId" clId="{E1D61BBE-D895-45F8-A4A0-BA6E6F3C7D2B}" dt="2021-11-29T03:14:43.848" v="1537" actId="47"/>
        <pc:sldMkLst>
          <pc:docMk/>
          <pc:sldMk cId="2060360202" sldId="940"/>
        </pc:sldMkLst>
        <pc:spChg chg="add del mod">
          <ac:chgData name="足立 進" userId="545188b2fdd09f71" providerId="LiveId" clId="{E1D61BBE-D895-45F8-A4A0-BA6E6F3C7D2B}" dt="2021-11-29T02:51:44.571" v="1448" actId="21"/>
          <ac:spMkLst>
            <pc:docMk/>
            <pc:sldMk cId="2060360202" sldId="940"/>
            <ac:spMk id="3" creationId="{A07230A8-6074-4278-B8F1-0D71CB2033BB}"/>
          </ac:spMkLst>
        </pc:spChg>
        <pc:spChg chg="add del mod">
          <ac:chgData name="足立 進" userId="545188b2fdd09f71" providerId="LiveId" clId="{E1D61BBE-D895-45F8-A4A0-BA6E6F3C7D2B}" dt="2021-11-29T02:51:44.571" v="1448" actId="21"/>
          <ac:spMkLst>
            <pc:docMk/>
            <pc:sldMk cId="2060360202" sldId="940"/>
            <ac:spMk id="5" creationId="{7EA18BC9-8A86-4F46-8CE4-1FA350903C35}"/>
          </ac:spMkLst>
        </pc:spChg>
        <pc:spChg chg="add del">
          <ac:chgData name="足立 進" userId="545188b2fdd09f71" providerId="LiveId" clId="{E1D61BBE-D895-45F8-A4A0-BA6E6F3C7D2B}" dt="2021-11-29T02:55:47.887" v="1482" actId="21"/>
          <ac:spMkLst>
            <pc:docMk/>
            <pc:sldMk cId="2060360202" sldId="940"/>
            <ac:spMk id="6" creationId="{CCB15FB7-4FDD-4932-A93D-CE169AE916F4}"/>
          </ac:spMkLst>
        </pc:spChg>
        <pc:spChg chg="add del mod">
          <ac:chgData name="足立 進" userId="545188b2fdd09f71" providerId="LiveId" clId="{E1D61BBE-D895-45F8-A4A0-BA6E6F3C7D2B}" dt="2021-11-29T02:51:44.571" v="1448" actId="21"/>
          <ac:spMkLst>
            <pc:docMk/>
            <pc:sldMk cId="2060360202" sldId="940"/>
            <ac:spMk id="7" creationId="{2426B002-E843-440D-BDCE-B64D0C029FA1}"/>
          </ac:spMkLst>
        </pc:spChg>
        <pc:spChg chg="add del mod">
          <ac:chgData name="足立 進" userId="545188b2fdd09f71" providerId="LiveId" clId="{E1D61BBE-D895-45F8-A4A0-BA6E6F3C7D2B}" dt="2021-11-29T02:51:44.571" v="1448" actId="21"/>
          <ac:spMkLst>
            <pc:docMk/>
            <pc:sldMk cId="2060360202" sldId="940"/>
            <ac:spMk id="8" creationId="{BF20452F-5DB7-4081-9AA0-BC98C728988A}"/>
          </ac:spMkLst>
        </pc:spChg>
        <pc:spChg chg="del">
          <ac:chgData name="足立 進" userId="545188b2fdd09f71" providerId="LiveId" clId="{E1D61BBE-D895-45F8-A4A0-BA6E6F3C7D2B}" dt="2021-11-29T02:56:34.253" v="1486" actId="21"/>
          <ac:spMkLst>
            <pc:docMk/>
            <pc:sldMk cId="2060360202" sldId="940"/>
            <ac:spMk id="11" creationId="{919A4294-99B9-433A-9771-8E241A979B27}"/>
          </ac:spMkLst>
        </pc:spChg>
        <pc:spChg chg="del">
          <ac:chgData name="足立 進" userId="545188b2fdd09f71" providerId="LiveId" clId="{E1D61BBE-D895-45F8-A4A0-BA6E6F3C7D2B}" dt="2021-11-29T02:42:21.577" v="1413" actId="478"/>
          <ac:spMkLst>
            <pc:docMk/>
            <pc:sldMk cId="2060360202" sldId="940"/>
            <ac:spMk id="12" creationId="{76473FF4-13C4-434B-900B-2D1FAB5261A0}"/>
          </ac:spMkLst>
        </pc:spChg>
        <pc:spChg chg="del">
          <ac:chgData name="足立 進" userId="545188b2fdd09f71" providerId="LiveId" clId="{E1D61BBE-D895-45F8-A4A0-BA6E6F3C7D2B}" dt="2021-11-29T02:55:47.887" v="1482" actId="21"/>
          <ac:spMkLst>
            <pc:docMk/>
            <pc:sldMk cId="2060360202" sldId="940"/>
            <ac:spMk id="13" creationId="{0F703AF4-55BA-4EDC-8DFA-E9BA9551BC2B}"/>
          </ac:spMkLst>
        </pc:spChg>
        <pc:spChg chg="del">
          <ac:chgData name="足立 進" userId="545188b2fdd09f71" providerId="LiveId" clId="{E1D61BBE-D895-45F8-A4A0-BA6E6F3C7D2B}" dt="2021-11-29T02:56:34.253" v="1486" actId="21"/>
          <ac:spMkLst>
            <pc:docMk/>
            <pc:sldMk cId="2060360202" sldId="940"/>
            <ac:spMk id="15" creationId="{F00D54C9-EBD8-443D-8189-2B7BD6CB5798}"/>
          </ac:spMkLst>
        </pc:spChg>
        <pc:spChg chg="add del">
          <ac:chgData name="足立 進" userId="545188b2fdd09f71" providerId="LiveId" clId="{E1D61BBE-D895-45F8-A4A0-BA6E6F3C7D2B}" dt="2021-11-29T02:55:47.887" v="1482" actId="21"/>
          <ac:spMkLst>
            <pc:docMk/>
            <pc:sldMk cId="2060360202" sldId="940"/>
            <ac:spMk id="23" creationId="{99C94730-1BBB-443C-AC59-ED893AB30377}"/>
          </ac:spMkLst>
        </pc:spChg>
        <pc:spChg chg="del">
          <ac:chgData name="足立 進" userId="545188b2fdd09f71" providerId="LiveId" clId="{E1D61BBE-D895-45F8-A4A0-BA6E6F3C7D2B}" dt="2021-11-29T02:56:34.253" v="1486" actId="21"/>
          <ac:spMkLst>
            <pc:docMk/>
            <pc:sldMk cId="2060360202" sldId="940"/>
            <ac:spMk id="24" creationId="{AA64245E-5BD8-4BB5-8D52-4FBAB87C2F34}"/>
          </ac:spMkLst>
        </pc:spChg>
        <pc:spChg chg="add del mod">
          <ac:chgData name="足立 進" userId="545188b2fdd09f71" providerId="LiveId" clId="{E1D61BBE-D895-45F8-A4A0-BA6E6F3C7D2B}" dt="2021-11-29T02:51:44.571" v="1448" actId="21"/>
          <ac:spMkLst>
            <pc:docMk/>
            <pc:sldMk cId="2060360202" sldId="940"/>
            <ac:spMk id="29" creationId="{EC7CFDF6-D0AA-4A97-8A74-EC916AADAE33}"/>
          </ac:spMkLst>
        </pc:spChg>
        <pc:spChg chg="add del mod">
          <ac:chgData name="足立 進" userId="545188b2fdd09f71" providerId="LiveId" clId="{E1D61BBE-D895-45F8-A4A0-BA6E6F3C7D2B}" dt="2021-11-29T02:51:44.571" v="1448" actId="21"/>
          <ac:spMkLst>
            <pc:docMk/>
            <pc:sldMk cId="2060360202" sldId="940"/>
            <ac:spMk id="34" creationId="{D7E760FD-D94B-4CFF-A1C1-F9A287619242}"/>
          </ac:spMkLst>
        </pc:spChg>
      </pc:sldChg>
      <pc:sldChg chg="delSp modSp add del mod delAnim">
        <pc:chgData name="足立 進" userId="545188b2fdd09f71" providerId="LiveId" clId="{E1D61BBE-D895-45F8-A4A0-BA6E6F3C7D2B}" dt="2021-11-29T03:18:25.535" v="1548" actId="47"/>
        <pc:sldMkLst>
          <pc:docMk/>
          <pc:sldMk cId="4238068725" sldId="940"/>
        </pc:sldMkLst>
        <pc:spChg chg="del">
          <ac:chgData name="足立 進" userId="545188b2fdd09f71" providerId="LiveId" clId="{E1D61BBE-D895-45F8-A4A0-BA6E6F3C7D2B}" dt="2021-11-29T03:14:50.331" v="1539" actId="478"/>
          <ac:spMkLst>
            <pc:docMk/>
            <pc:sldMk cId="4238068725" sldId="940"/>
            <ac:spMk id="12" creationId="{76473FF4-13C4-434B-900B-2D1FAB5261A0}"/>
          </ac:spMkLst>
        </pc:spChg>
        <pc:spChg chg="mod">
          <ac:chgData name="足立 進" userId="545188b2fdd09f71" providerId="LiveId" clId="{E1D61BBE-D895-45F8-A4A0-BA6E6F3C7D2B}" dt="2021-11-29T03:15:30.645" v="1542" actId="113"/>
          <ac:spMkLst>
            <pc:docMk/>
            <pc:sldMk cId="4238068725" sldId="940"/>
            <ac:spMk id="23" creationId="{99C94730-1BBB-443C-AC59-ED893AB30377}"/>
          </ac:spMkLst>
        </pc:spChg>
        <pc:spChg chg="mod">
          <ac:chgData name="足立 進" userId="545188b2fdd09f71" providerId="LiveId" clId="{E1D61BBE-D895-45F8-A4A0-BA6E6F3C7D2B}" dt="2021-11-29T03:15:57.921" v="1544" actId="113"/>
          <ac:spMkLst>
            <pc:docMk/>
            <pc:sldMk cId="4238068725" sldId="940"/>
            <ac:spMk id="24" creationId="{AA64245E-5BD8-4BB5-8D52-4FBAB87C2F34}"/>
          </ac:spMkLst>
        </pc:spChg>
      </pc:sldChg>
      <pc:sldChg chg="modSp mod">
        <pc:chgData name="足立 進" userId="545188b2fdd09f71" providerId="LiveId" clId="{E1D61BBE-D895-45F8-A4A0-BA6E6F3C7D2B}" dt="2021-11-30T06:54:01.177" v="1573" actId="14100"/>
        <pc:sldMkLst>
          <pc:docMk/>
          <pc:sldMk cId="3026082572" sldId="941"/>
        </pc:sldMkLst>
        <pc:spChg chg="mod">
          <ac:chgData name="足立 進" userId="545188b2fdd09f71" providerId="LiveId" clId="{E1D61BBE-D895-45F8-A4A0-BA6E6F3C7D2B}" dt="2021-11-30T06:54:01.177" v="1573" actId="14100"/>
          <ac:spMkLst>
            <pc:docMk/>
            <pc:sldMk cId="3026082572" sldId="941"/>
            <ac:spMk id="7" creationId="{E3CB7734-0E48-4C0E-A93F-D4AF42EFBCF4}"/>
          </ac:spMkLst>
        </pc:spChg>
      </pc:sldChg>
      <pc:sldChg chg="addSp delSp modSp add mod ord modTransition delAnim modAnim">
        <pc:chgData name="足立 進" userId="545188b2fdd09f71" providerId="LiveId" clId="{E1D61BBE-D895-45F8-A4A0-BA6E6F3C7D2B}" dt="2021-11-30T07:17:10.945" v="1661"/>
        <pc:sldMkLst>
          <pc:docMk/>
          <pc:sldMk cId="961109162" sldId="942"/>
        </pc:sldMkLst>
        <pc:spChg chg="del">
          <ac:chgData name="足立 進" userId="545188b2fdd09f71" providerId="LiveId" clId="{E1D61BBE-D895-45F8-A4A0-BA6E6F3C7D2B}" dt="2021-11-30T07:07:01.670" v="1611" actId="21"/>
          <ac:spMkLst>
            <pc:docMk/>
            <pc:sldMk cId="961109162" sldId="942"/>
            <ac:spMk id="12" creationId="{49BAE605-C115-41B9-A552-286B273645AB}"/>
          </ac:spMkLst>
        </pc:spChg>
        <pc:spChg chg="mod">
          <ac:chgData name="足立 進" userId="545188b2fdd09f71" providerId="LiveId" clId="{E1D61BBE-D895-45F8-A4A0-BA6E6F3C7D2B}" dt="2021-11-30T07:05:08.772" v="1607" actId="1076"/>
          <ac:spMkLst>
            <pc:docMk/>
            <pc:sldMk cId="961109162" sldId="942"/>
            <ac:spMk id="15" creationId="{C7891ACA-6EC7-4D4B-A2BE-D939D5BB2CFB}"/>
          </ac:spMkLst>
        </pc:spChg>
        <pc:spChg chg="add mod">
          <ac:chgData name="足立 進" userId="545188b2fdd09f71" providerId="LiveId" clId="{E1D61BBE-D895-45F8-A4A0-BA6E6F3C7D2B}" dt="2021-11-30T07:09:45.275" v="1620"/>
          <ac:spMkLst>
            <pc:docMk/>
            <pc:sldMk cId="961109162" sldId="942"/>
            <ac:spMk id="16" creationId="{359A9509-74FD-4987-9B69-203EC41948F4}"/>
          </ac:spMkLst>
        </pc:spChg>
      </pc:sldChg>
      <pc:sldChg chg="addSp delSp modSp add mod ord modTransition modAnim">
        <pc:chgData name="足立 進" userId="545188b2fdd09f71" providerId="LiveId" clId="{E1D61BBE-D895-45F8-A4A0-BA6E6F3C7D2B}" dt="2021-11-30T07:09:55.991" v="1621"/>
        <pc:sldMkLst>
          <pc:docMk/>
          <pc:sldMk cId="3936747625" sldId="943"/>
        </pc:sldMkLst>
        <pc:spChg chg="del">
          <ac:chgData name="足立 進" userId="545188b2fdd09f71" providerId="LiveId" clId="{E1D61BBE-D895-45F8-A4A0-BA6E6F3C7D2B}" dt="2021-11-30T07:04:46.472" v="1604" actId="478"/>
          <ac:spMkLst>
            <pc:docMk/>
            <pc:sldMk cId="3936747625" sldId="943"/>
            <ac:spMk id="12" creationId="{49BAE605-C115-41B9-A552-286B273645AB}"/>
          </ac:spMkLst>
        </pc:spChg>
        <pc:spChg chg="del">
          <ac:chgData name="足立 進" userId="545188b2fdd09f71" providerId="LiveId" clId="{E1D61BBE-D895-45F8-A4A0-BA6E6F3C7D2B}" dt="2021-11-30T07:07:34.738" v="1613" actId="478"/>
          <ac:spMkLst>
            <pc:docMk/>
            <pc:sldMk cId="3936747625" sldId="943"/>
            <ac:spMk id="14" creationId="{B45F894F-056B-4F69-8E10-AC161346A41A}"/>
          </ac:spMkLst>
        </pc:spChg>
        <pc:spChg chg="mod">
          <ac:chgData name="足立 進" userId="545188b2fdd09f71" providerId="LiveId" clId="{E1D61BBE-D895-45F8-A4A0-BA6E6F3C7D2B}" dt="2021-11-30T07:08:36.560" v="1614" actId="1076"/>
          <ac:spMkLst>
            <pc:docMk/>
            <pc:sldMk cId="3936747625" sldId="943"/>
            <ac:spMk id="15" creationId="{C7891ACA-6EC7-4D4B-A2BE-D939D5BB2CFB}"/>
          </ac:spMkLst>
        </pc:spChg>
        <pc:spChg chg="add mod">
          <ac:chgData name="足立 進" userId="545188b2fdd09f71" providerId="LiveId" clId="{E1D61BBE-D895-45F8-A4A0-BA6E6F3C7D2B}" dt="2021-11-30T07:07:06.103" v="1612"/>
          <ac:spMkLst>
            <pc:docMk/>
            <pc:sldMk cId="3936747625" sldId="943"/>
            <ac:spMk id="16" creationId="{312EBFEE-6D92-4637-AFAE-AA3D61D6DBF9}"/>
          </ac:spMkLst>
        </pc:spChg>
        <pc:spChg chg="add del mod">
          <ac:chgData name="足立 進" userId="545188b2fdd09f71" providerId="LiveId" clId="{E1D61BBE-D895-45F8-A4A0-BA6E6F3C7D2B}" dt="2021-11-30T07:09:37.859" v="1619"/>
          <ac:spMkLst>
            <pc:docMk/>
            <pc:sldMk cId="3936747625" sldId="943"/>
            <ac:spMk id="17" creationId="{512E234C-BD5C-46D1-A989-7FAAD89B9402}"/>
          </ac:spMkLst>
        </pc:spChg>
      </pc:sldChg>
      <pc:sldChg chg="addSp delSp modSp mod">
        <pc:chgData name="足立 進" userId="545188b2fdd09f71" providerId="LiveId" clId="{E1D61BBE-D895-45F8-A4A0-BA6E6F3C7D2B}" dt="2021-12-01T23:37:05.294" v="2290" actId="1076"/>
        <pc:sldMkLst>
          <pc:docMk/>
          <pc:sldMk cId="1093132635" sldId="944"/>
        </pc:sldMkLst>
        <pc:spChg chg="add del mod">
          <ac:chgData name="足立 進" userId="545188b2fdd09f71" providerId="LiveId" clId="{E1D61BBE-D895-45F8-A4A0-BA6E6F3C7D2B}" dt="2021-12-01T23:37:05.294" v="2290" actId="1076"/>
          <ac:spMkLst>
            <pc:docMk/>
            <pc:sldMk cId="1093132635" sldId="944"/>
            <ac:spMk id="8" creationId="{080356D1-8491-4D3F-A23B-9317F31E57FF}"/>
          </ac:spMkLst>
        </pc:spChg>
        <pc:spChg chg="add del mod">
          <ac:chgData name="足立 進" userId="545188b2fdd09f71" providerId="LiveId" clId="{E1D61BBE-D895-45F8-A4A0-BA6E6F3C7D2B}" dt="2021-12-01T23:35:20.781" v="2287" actId="478"/>
          <ac:spMkLst>
            <pc:docMk/>
            <pc:sldMk cId="1093132635" sldId="944"/>
            <ac:spMk id="13" creationId="{B0FF2A88-5E5D-46C3-AE3C-2EB93BDCC610}"/>
          </ac:spMkLst>
        </pc:spChg>
        <pc:spChg chg="add mod">
          <ac:chgData name="足立 進" userId="545188b2fdd09f71" providerId="LiveId" clId="{E1D61BBE-D895-45F8-A4A0-BA6E6F3C7D2B}" dt="2021-12-01T23:35:05.618" v="2282"/>
          <ac:spMkLst>
            <pc:docMk/>
            <pc:sldMk cId="1093132635" sldId="944"/>
            <ac:spMk id="15" creationId="{080356D1-8491-4D3F-A23B-9317F31E57FF}"/>
          </ac:spMkLst>
        </pc:spChg>
        <pc:spChg chg="add mod">
          <ac:chgData name="足立 進" userId="545188b2fdd09f71" providerId="LiveId" clId="{E1D61BBE-D895-45F8-A4A0-BA6E6F3C7D2B}" dt="2021-12-01T23:35:19.765" v="2286"/>
          <ac:spMkLst>
            <pc:docMk/>
            <pc:sldMk cId="1093132635" sldId="944"/>
            <ac:spMk id="16" creationId="{080356D1-8491-4D3F-A23B-9317F31E57FF}"/>
          </ac:spMkLst>
        </pc:spChg>
      </pc:sldChg>
      <pc:sldChg chg="del">
        <pc:chgData name="足立 進" userId="545188b2fdd09f71" providerId="LiveId" clId="{E1D61BBE-D895-45F8-A4A0-BA6E6F3C7D2B}" dt="2021-12-02T08:11:16.994" v="2458" actId="47"/>
        <pc:sldMkLst>
          <pc:docMk/>
          <pc:sldMk cId="2015443942" sldId="945"/>
        </pc:sldMkLst>
      </pc:sldChg>
      <pc:sldChg chg="modSp mod">
        <pc:chgData name="足立 進" userId="545188b2fdd09f71" providerId="LiveId" clId="{E1D61BBE-D895-45F8-A4A0-BA6E6F3C7D2B}" dt="2021-11-30T23:21:14.974" v="1684" actId="207"/>
        <pc:sldMkLst>
          <pc:docMk/>
          <pc:sldMk cId="525372804" sldId="947"/>
        </pc:sldMkLst>
        <pc:spChg chg="mod">
          <ac:chgData name="足立 進" userId="545188b2fdd09f71" providerId="LiveId" clId="{E1D61BBE-D895-45F8-A4A0-BA6E6F3C7D2B}" dt="2021-11-30T23:15:28.016" v="1662" actId="207"/>
          <ac:spMkLst>
            <pc:docMk/>
            <pc:sldMk cId="525372804" sldId="947"/>
            <ac:spMk id="36" creationId="{E25B4D4B-57DD-4169-B0AA-F7F4038B7140}"/>
          </ac:spMkLst>
        </pc:spChg>
        <pc:spChg chg="mod">
          <ac:chgData name="足立 進" userId="545188b2fdd09f71" providerId="LiveId" clId="{E1D61BBE-D895-45F8-A4A0-BA6E6F3C7D2B}" dt="2021-11-30T23:21:14.974" v="1684" actId="207"/>
          <ac:spMkLst>
            <pc:docMk/>
            <pc:sldMk cId="525372804" sldId="947"/>
            <ac:spMk id="40" creationId="{2EA644BD-A84C-4E7B-A38D-210A1CB7D389}"/>
          </ac:spMkLst>
        </pc:spChg>
      </pc:sldChg>
      <pc:sldChg chg="del ord">
        <pc:chgData name="足立 進" userId="545188b2fdd09f71" providerId="LiveId" clId="{E1D61BBE-D895-45F8-A4A0-BA6E6F3C7D2B}" dt="2021-12-02T08:10:53.197" v="2455" actId="47"/>
        <pc:sldMkLst>
          <pc:docMk/>
          <pc:sldMk cId="2178867775" sldId="948"/>
        </pc:sldMkLst>
      </pc:sldChg>
      <pc:sldChg chg="addSp delSp modSp add del mod delAnim modAnim">
        <pc:chgData name="足立 進" userId="545188b2fdd09f71" providerId="LiveId" clId="{E1D61BBE-D895-45F8-A4A0-BA6E6F3C7D2B}" dt="2021-12-02T08:10:55.426" v="2456" actId="47"/>
        <pc:sldMkLst>
          <pc:docMk/>
          <pc:sldMk cId="3441711489" sldId="950"/>
        </pc:sldMkLst>
        <pc:picChg chg="add del mod ord">
          <ac:chgData name="足立 進" userId="545188b2fdd09f71" providerId="LiveId" clId="{E1D61BBE-D895-45F8-A4A0-BA6E6F3C7D2B}" dt="2021-11-30T23:22:27.146" v="1696" actId="478"/>
          <ac:picMkLst>
            <pc:docMk/>
            <pc:sldMk cId="3441711489" sldId="950"/>
            <ac:picMk id="6" creationId="{101DB889-0E44-449C-B7FC-ABB43AEAE9F7}"/>
          </ac:picMkLst>
        </pc:picChg>
        <pc:picChg chg="ord">
          <ac:chgData name="足立 進" userId="545188b2fdd09f71" providerId="LiveId" clId="{E1D61BBE-D895-45F8-A4A0-BA6E6F3C7D2B}" dt="2021-11-30T23:22:54.021" v="1700" actId="166"/>
          <ac:picMkLst>
            <pc:docMk/>
            <pc:sldMk cId="3441711489" sldId="950"/>
            <ac:picMk id="8" creationId="{4CC94961-6FAA-4AF3-B11C-A89616529E82}"/>
          </ac:picMkLst>
        </pc:picChg>
        <pc:picChg chg="mod ord">
          <ac:chgData name="足立 進" userId="545188b2fdd09f71" providerId="LiveId" clId="{E1D61BBE-D895-45F8-A4A0-BA6E6F3C7D2B}" dt="2021-11-30T23:23:14.831" v="1702" actId="1076"/>
          <ac:picMkLst>
            <pc:docMk/>
            <pc:sldMk cId="3441711489" sldId="950"/>
            <ac:picMk id="9" creationId="{4CB6E0B5-49FE-4422-BB19-1E10BB6965E8}"/>
          </ac:picMkLst>
        </pc:picChg>
        <pc:picChg chg="add mod">
          <ac:chgData name="足立 進" userId="545188b2fdd09f71" providerId="LiveId" clId="{E1D61BBE-D895-45F8-A4A0-BA6E6F3C7D2B}" dt="2021-11-30T23:22:33.805" v="1698" actId="1076"/>
          <ac:picMkLst>
            <pc:docMk/>
            <pc:sldMk cId="3441711489" sldId="950"/>
            <ac:picMk id="11" creationId="{546C2F29-986F-4362-B7A4-19CD8DE12DBE}"/>
          </ac:picMkLst>
        </pc:picChg>
        <pc:picChg chg="del">
          <ac:chgData name="足立 進" userId="545188b2fdd09f71" providerId="LiveId" clId="{E1D61BBE-D895-45F8-A4A0-BA6E6F3C7D2B}" dt="2021-11-30T23:17:05.191" v="1672" actId="478"/>
          <ac:picMkLst>
            <pc:docMk/>
            <pc:sldMk cId="3441711489" sldId="950"/>
            <ac:picMk id="13" creationId="{EAF7BB0F-640F-469A-8B9F-39D03C516AF3}"/>
          </ac:picMkLst>
        </pc:picChg>
      </pc:sldChg>
      <pc:sldChg chg="addSp delSp modSp add mod">
        <pc:chgData name="足立 進" userId="545188b2fdd09f71" providerId="LiveId" clId="{E1D61BBE-D895-45F8-A4A0-BA6E6F3C7D2B}" dt="2021-12-01T09:59:17.611" v="1773" actId="1076"/>
        <pc:sldMkLst>
          <pc:docMk/>
          <pc:sldMk cId="3957878046" sldId="951"/>
        </pc:sldMkLst>
        <pc:spChg chg="mod">
          <ac:chgData name="足立 進" userId="545188b2fdd09f71" providerId="LiveId" clId="{E1D61BBE-D895-45F8-A4A0-BA6E6F3C7D2B}" dt="2021-12-01T09:57:27.449" v="1756" actId="6549"/>
          <ac:spMkLst>
            <pc:docMk/>
            <pc:sldMk cId="3957878046" sldId="951"/>
            <ac:spMk id="5" creationId="{52381ABC-8821-4985-883C-CC7B9BF4084D}"/>
          </ac:spMkLst>
        </pc:spChg>
        <pc:spChg chg="mod">
          <ac:chgData name="足立 進" userId="545188b2fdd09f71" providerId="LiveId" clId="{E1D61BBE-D895-45F8-A4A0-BA6E6F3C7D2B}" dt="2021-12-01T09:58:59.195" v="1770" actId="1076"/>
          <ac:spMkLst>
            <pc:docMk/>
            <pc:sldMk cId="3957878046" sldId="951"/>
            <ac:spMk id="6" creationId="{2EF7BC6A-7313-4439-9071-36897B80EF64}"/>
          </ac:spMkLst>
        </pc:spChg>
        <pc:spChg chg="mod">
          <ac:chgData name="足立 進" userId="545188b2fdd09f71" providerId="LiveId" clId="{E1D61BBE-D895-45F8-A4A0-BA6E6F3C7D2B}" dt="2021-12-01T09:59:17.611" v="1773" actId="1076"/>
          <ac:spMkLst>
            <pc:docMk/>
            <pc:sldMk cId="3957878046" sldId="951"/>
            <ac:spMk id="7" creationId="{D10F51F2-00AF-4C74-B900-04101BB6744D}"/>
          </ac:spMkLst>
        </pc:spChg>
        <pc:spChg chg="ord">
          <ac:chgData name="足立 進" userId="545188b2fdd09f71" providerId="LiveId" clId="{E1D61BBE-D895-45F8-A4A0-BA6E6F3C7D2B}" dt="2021-12-01T09:58:32.966" v="1767" actId="166"/>
          <ac:spMkLst>
            <pc:docMk/>
            <pc:sldMk cId="3957878046" sldId="951"/>
            <ac:spMk id="10" creationId="{1E466FDE-8EBA-4C50-AF0C-4477B62E59CE}"/>
          </ac:spMkLst>
        </pc:spChg>
        <pc:spChg chg="mod ord">
          <ac:chgData name="足立 進" userId="545188b2fdd09f71" providerId="LiveId" clId="{E1D61BBE-D895-45F8-A4A0-BA6E6F3C7D2B}" dt="2021-12-01T09:58:36.934" v="1768" actId="166"/>
          <ac:spMkLst>
            <pc:docMk/>
            <pc:sldMk cId="3957878046" sldId="951"/>
            <ac:spMk id="12" creationId="{CE6CF1B0-0CA3-41AE-8F97-70F4F1835EF1}"/>
          </ac:spMkLst>
        </pc:spChg>
        <pc:spChg chg="mod">
          <ac:chgData name="足立 進" userId="545188b2fdd09f71" providerId="LiveId" clId="{E1D61BBE-D895-45F8-A4A0-BA6E6F3C7D2B}" dt="2021-12-01T09:59:14.761" v="1772" actId="1076"/>
          <ac:spMkLst>
            <pc:docMk/>
            <pc:sldMk cId="3957878046" sldId="951"/>
            <ac:spMk id="13" creationId="{8EC82467-C546-4075-8CF2-596FCFFFE9EA}"/>
          </ac:spMkLst>
        </pc:spChg>
        <pc:spChg chg="ord">
          <ac:chgData name="足立 進" userId="545188b2fdd09f71" providerId="LiveId" clId="{E1D61BBE-D895-45F8-A4A0-BA6E6F3C7D2B}" dt="2021-12-01T09:58:29.263" v="1766" actId="166"/>
          <ac:spMkLst>
            <pc:docMk/>
            <pc:sldMk cId="3957878046" sldId="951"/>
            <ac:spMk id="19" creationId="{CDB22811-E8B9-4C0A-B8A9-D0E710B0D026}"/>
          </ac:spMkLst>
        </pc:spChg>
        <pc:picChg chg="add mod">
          <ac:chgData name="足立 進" userId="545188b2fdd09f71" providerId="LiveId" clId="{E1D61BBE-D895-45F8-A4A0-BA6E6F3C7D2B}" dt="2021-12-01T09:58:23.693" v="1765" actId="1076"/>
          <ac:picMkLst>
            <pc:docMk/>
            <pc:sldMk cId="3957878046" sldId="951"/>
            <ac:picMk id="9" creationId="{2370DF7F-4EF7-4E04-85B4-37590A2DEE98}"/>
          </ac:picMkLst>
        </pc:picChg>
        <pc:picChg chg="del">
          <ac:chgData name="足立 進" userId="545188b2fdd09f71" providerId="LiveId" clId="{E1D61BBE-D895-45F8-A4A0-BA6E6F3C7D2B}" dt="2021-12-01T09:57:55.478" v="1764" actId="478"/>
          <ac:picMkLst>
            <pc:docMk/>
            <pc:sldMk cId="3957878046" sldId="951"/>
            <ac:picMk id="23" creationId="{FA4F8809-6514-4284-B581-2E4272D7A105}"/>
          </ac:picMkLst>
        </pc:picChg>
      </pc:sldChg>
      <pc:sldChg chg="del">
        <pc:chgData name="足立 進" userId="545188b2fdd09f71" providerId="LiveId" clId="{E1D61BBE-D895-45F8-A4A0-BA6E6F3C7D2B}" dt="2021-12-02T07:37:40.172" v="2338" actId="47"/>
        <pc:sldMkLst>
          <pc:docMk/>
          <pc:sldMk cId="3781156439" sldId="953"/>
        </pc:sldMkLst>
      </pc:sldChg>
      <pc:sldChg chg="del">
        <pc:chgData name="足立 進" userId="545188b2fdd09f71" providerId="LiveId" clId="{E1D61BBE-D895-45F8-A4A0-BA6E6F3C7D2B}" dt="2021-12-02T08:11:40.081" v="2461" actId="47"/>
        <pc:sldMkLst>
          <pc:docMk/>
          <pc:sldMk cId="4082680612" sldId="954"/>
        </pc:sldMkLst>
      </pc:sldChg>
      <pc:sldChg chg="addSp delSp modSp add del mod">
        <pc:chgData name="足立 進" userId="545188b2fdd09f71" providerId="LiveId" clId="{E1D61BBE-D895-45F8-A4A0-BA6E6F3C7D2B}" dt="2021-12-02T08:11:37.768" v="2460" actId="47"/>
        <pc:sldMkLst>
          <pc:docMk/>
          <pc:sldMk cId="494461349" sldId="956"/>
        </pc:sldMkLst>
        <pc:spChg chg="mod">
          <ac:chgData name="足立 進" userId="545188b2fdd09f71" providerId="LiveId" clId="{E1D61BBE-D895-45F8-A4A0-BA6E6F3C7D2B}" dt="2021-12-02T07:32:19.485" v="2302" actId="14100"/>
          <ac:spMkLst>
            <pc:docMk/>
            <pc:sldMk cId="494461349" sldId="956"/>
            <ac:spMk id="36" creationId="{E25B4D4B-57DD-4169-B0AA-F7F4038B7140}"/>
          </ac:spMkLst>
        </pc:spChg>
        <pc:spChg chg="mod">
          <ac:chgData name="足立 進" userId="545188b2fdd09f71" providerId="LiveId" clId="{E1D61BBE-D895-45F8-A4A0-BA6E6F3C7D2B}" dt="2021-12-02T07:32:48.467" v="2308" actId="14100"/>
          <ac:spMkLst>
            <pc:docMk/>
            <pc:sldMk cId="494461349" sldId="956"/>
            <ac:spMk id="40" creationId="{2EA644BD-A84C-4E7B-A38D-210A1CB7D389}"/>
          </ac:spMkLst>
        </pc:spChg>
        <pc:picChg chg="add mod">
          <ac:chgData name="足立 進" userId="545188b2fdd09f71" providerId="LiveId" clId="{E1D61BBE-D895-45F8-A4A0-BA6E6F3C7D2B}" dt="2021-12-02T07:33:33.316" v="2310" actId="1076"/>
          <ac:picMkLst>
            <pc:docMk/>
            <pc:sldMk cId="494461349" sldId="956"/>
            <ac:picMk id="6" creationId="{24469302-E14F-4968-8B17-A7FA80414F7E}"/>
          </ac:picMkLst>
        </pc:picChg>
        <pc:picChg chg="del">
          <ac:chgData name="足立 進" userId="545188b2fdd09f71" providerId="LiveId" clId="{E1D61BBE-D895-45F8-A4A0-BA6E6F3C7D2B}" dt="2021-12-02T07:30:49.266" v="2293" actId="478"/>
          <ac:picMkLst>
            <pc:docMk/>
            <pc:sldMk cId="494461349" sldId="956"/>
            <ac:picMk id="7" creationId="{2CB2472D-C939-4FC5-B7F8-737403025721}"/>
          </ac:picMkLst>
        </pc:picChg>
      </pc:sldChg>
      <pc:sldChg chg="add del">
        <pc:chgData name="足立 進" userId="545188b2fdd09f71" providerId="LiveId" clId="{E1D61BBE-D895-45F8-A4A0-BA6E6F3C7D2B}" dt="2021-12-01T23:37:18.685" v="2291" actId="47"/>
        <pc:sldMkLst>
          <pc:docMk/>
          <pc:sldMk cId="2403593511" sldId="956"/>
        </pc:sldMkLst>
      </pc:sldChg>
      <pc:sldChg chg="addSp modSp add del mod modAnim">
        <pc:chgData name="足立 進" userId="545188b2fdd09f71" providerId="LiveId" clId="{E1D61BBE-D895-45F8-A4A0-BA6E6F3C7D2B}" dt="2021-12-02T07:47:04.984" v="2345" actId="47"/>
        <pc:sldMkLst>
          <pc:docMk/>
          <pc:sldMk cId="155739063" sldId="957"/>
        </pc:sldMkLst>
        <pc:picChg chg="add mod">
          <ac:chgData name="足立 進" userId="545188b2fdd09f71" providerId="LiveId" clId="{E1D61BBE-D895-45F8-A4A0-BA6E6F3C7D2B}" dt="2021-12-02T07:36:09.643" v="2328" actId="1076"/>
          <ac:picMkLst>
            <pc:docMk/>
            <pc:sldMk cId="155739063" sldId="957"/>
            <ac:picMk id="6" creationId="{864E3A71-D6C8-4E58-A0CC-FD766E7164A6}"/>
          </ac:picMkLst>
        </pc:picChg>
        <pc:picChg chg="mod ord">
          <ac:chgData name="足立 進" userId="545188b2fdd09f71" providerId="LiveId" clId="{E1D61BBE-D895-45F8-A4A0-BA6E6F3C7D2B}" dt="2021-12-02T07:36:45.259" v="2336" actId="1076"/>
          <ac:picMkLst>
            <pc:docMk/>
            <pc:sldMk cId="155739063" sldId="957"/>
            <ac:picMk id="8" creationId="{4CC94961-6FAA-4AF3-B11C-A89616529E82}"/>
          </ac:picMkLst>
        </pc:picChg>
        <pc:picChg chg="ord">
          <ac:chgData name="足立 進" userId="545188b2fdd09f71" providerId="LiveId" clId="{E1D61BBE-D895-45F8-A4A0-BA6E6F3C7D2B}" dt="2021-12-02T07:36:36.037" v="2335" actId="166"/>
          <ac:picMkLst>
            <pc:docMk/>
            <pc:sldMk cId="155739063" sldId="957"/>
            <ac:picMk id="9" creationId="{4CB6E0B5-49FE-4422-BB19-1E10BB6965E8}"/>
          </ac:picMkLst>
        </pc:picChg>
        <pc:picChg chg="mod ord">
          <ac:chgData name="足立 進" userId="545188b2fdd09f71" providerId="LiveId" clId="{E1D61BBE-D895-45F8-A4A0-BA6E6F3C7D2B}" dt="2021-12-02T07:36:49.079" v="2337" actId="1076"/>
          <ac:picMkLst>
            <pc:docMk/>
            <pc:sldMk cId="155739063" sldId="957"/>
            <ac:picMk id="13" creationId="{BDCAF4E8-FB0A-4315-B157-8694C14A6E8C}"/>
          </ac:picMkLst>
        </pc:picChg>
      </pc:sldChg>
      <pc:sldChg chg="modSp add mod">
        <pc:chgData name="足立 進" userId="545188b2fdd09f71" providerId="LiveId" clId="{E1D61BBE-D895-45F8-A4A0-BA6E6F3C7D2B}" dt="2021-12-02T07:46:33.476" v="2344" actId="1076"/>
        <pc:sldMkLst>
          <pc:docMk/>
          <pc:sldMk cId="76629346" sldId="958"/>
        </pc:sldMkLst>
        <pc:picChg chg="mod">
          <ac:chgData name="足立 進" userId="545188b2fdd09f71" providerId="LiveId" clId="{E1D61BBE-D895-45F8-A4A0-BA6E6F3C7D2B}" dt="2021-12-02T07:46:14.622" v="2342" actId="1076"/>
          <ac:picMkLst>
            <pc:docMk/>
            <pc:sldMk cId="76629346" sldId="958"/>
            <ac:picMk id="6" creationId="{864E3A71-D6C8-4E58-A0CC-FD766E7164A6}"/>
          </ac:picMkLst>
        </pc:picChg>
        <pc:picChg chg="mod">
          <ac:chgData name="足立 進" userId="545188b2fdd09f71" providerId="LiveId" clId="{E1D61BBE-D895-45F8-A4A0-BA6E6F3C7D2B}" dt="2021-12-02T07:46:33.476" v="2344" actId="1076"/>
          <ac:picMkLst>
            <pc:docMk/>
            <pc:sldMk cId="76629346" sldId="958"/>
            <ac:picMk id="13" creationId="{BDCAF4E8-FB0A-4315-B157-8694C14A6E8C}"/>
          </ac:picMkLst>
        </pc:picChg>
      </pc:sldChg>
      <pc:sldChg chg="add del">
        <pc:chgData name="足立 進" userId="545188b2fdd09f71" providerId="LiveId" clId="{E1D61BBE-D895-45F8-A4A0-BA6E6F3C7D2B}" dt="2021-12-02T07:59:35.294" v="2347" actId="2890"/>
        <pc:sldMkLst>
          <pc:docMk/>
          <pc:sldMk cId="2066629432" sldId="959"/>
        </pc:sldMkLst>
      </pc:sldChg>
      <pc:sldChg chg="addSp delSp modSp add del mod">
        <pc:chgData name="足立 進" userId="545188b2fdd09f71" providerId="LiveId" clId="{E1D61BBE-D895-45F8-A4A0-BA6E6F3C7D2B}" dt="2021-12-02T08:11:32.933" v="2459" actId="47"/>
        <pc:sldMkLst>
          <pc:docMk/>
          <pc:sldMk cId="2447786217" sldId="959"/>
        </pc:sldMkLst>
        <pc:spChg chg="mod">
          <ac:chgData name="足立 進" userId="545188b2fdd09f71" providerId="LiveId" clId="{E1D61BBE-D895-45F8-A4A0-BA6E6F3C7D2B}" dt="2021-12-02T08:03:02.814" v="2387" actId="14100"/>
          <ac:spMkLst>
            <pc:docMk/>
            <pc:sldMk cId="2447786217" sldId="959"/>
            <ac:spMk id="36" creationId="{E25B4D4B-57DD-4169-B0AA-F7F4038B7140}"/>
          </ac:spMkLst>
        </pc:spChg>
        <pc:spChg chg="del mod">
          <ac:chgData name="足立 進" userId="545188b2fdd09f71" providerId="LiveId" clId="{E1D61BBE-D895-45F8-A4A0-BA6E6F3C7D2B}" dt="2021-12-02T08:01:34.242" v="2381" actId="478"/>
          <ac:spMkLst>
            <pc:docMk/>
            <pc:sldMk cId="2447786217" sldId="959"/>
            <ac:spMk id="40" creationId="{2EA644BD-A84C-4E7B-A38D-210A1CB7D389}"/>
          </ac:spMkLst>
        </pc:spChg>
        <pc:picChg chg="add mod">
          <ac:chgData name="足立 進" userId="545188b2fdd09f71" providerId="LiveId" clId="{E1D61BBE-D895-45F8-A4A0-BA6E6F3C7D2B}" dt="2021-12-02T08:04:05.982" v="2389" actId="1076"/>
          <ac:picMkLst>
            <pc:docMk/>
            <pc:sldMk cId="2447786217" sldId="959"/>
            <ac:picMk id="6" creationId="{28BBC39B-0EF0-45F2-ACF8-CC81A6C5539D}"/>
          </ac:picMkLst>
        </pc:picChg>
        <pc:picChg chg="del">
          <ac:chgData name="足立 進" userId="545188b2fdd09f71" providerId="LiveId" clId="{E1D61BBE-D895-45F8-A4A0-BA6E6F3C7D2B}" dt="2021-12-02T07:59:43.505" v="2349" actId="478"/>
          <ac:picMkLst>
            <pc:docMk/>
            <pc:sldMk cId="2447786217" sldId="959"/>
            <ac:picMk id="7" creationId="{2CB2472D-C939-4FC5-B7F8-737403025721}"/>
          </ac:picMkLst>
        </pc:picChg>
      </pc:sldChg>
      <pc:sldChg chg="new del">
        <pc:chgData name="足立 進" userId="545188b2fdd09f71" providerId="LiveId" clId="{E1D61BBE-D895-45F8-A4A0-BA6E6F3C7D2B}" dt="2021-12-02T08:12:07.044" v="2463" actId="680"/>
        <pc:sldMkLst>
          <pc:docMk/>
          <pc:sldMk cId="3277625366" sldId="959"/>
        </pc:sldMkLst>
      </pc:sldChg>
      <pc:sldChg chg="addSp delSp modSp add del mod delAnim modAnim">
        <pc:chgData name="足立 進" userId="545188b2fdd09f71" providerId="LiveId" clId="{E1D61BBE-D895-45F8-A4A0-BA6E6F3C7D2B}" dt="2021-12-02T08:10:32.834" v="2453" actId="47"/>
        <pc:sldMkLst>
          <pc:docMk/>
          <pc:sldMk cId="2169800819" sldId="960"/>
        </pc:sldMkLst>
        <pc:picChg chg="mod ord">
          <ac:chgData name="足立 進" userId="545188b2fdd09f71" providerId="LiveId" clId="{E1D61BBE-D895-45F8-A4A0-BA6E6F3C7D2B}" dt="2021-12-02T08:09:42.274" v="2451" actId="1076"/>
          <ac:picMkLst>
            <pc:docMk/>
            <pc:sldMk cId="2169800819" sldId="960"/>
            <ac:picMk id="6" creationId="{864E3A71-D6C8-4E58-A0CC-FD766E7164A6}"/>
          </ac:picMkLst>
        </pc:picChg>
        <pc:picChg chg="ord">
          <ac:chgData name="足立 進" userId="545188b2fdd09f71" providerId="LiveId" clId="{E1D61BBE-D895-45F8-A4A0-BA6E6F3C7D2B}" dt="2021-12-02T08:08:04.496" v="2429" actId="166"/>
          <ac:picMkLst>
            <pc:docMk/>
            <pc:sldMk cId="2169800819" sldId="960"/>
            <ac:picMk id="8" creationId="{4CC94961-6FAA-4AF3-B11C-A89616529E82}"/>
          </ac:picMkLst>
        </pc:picChg>
        <pc:picChg chg="ord">
          <ac:chgData name="足立 進" userId="545188b2fdd09f71" providerId="LiveId" clId="{E1D61BBE-D895-45F8-A4A0-BA6E6F3C7D2B}" dt="2021-12-02T08:08:04.496" v="2429" actId="166"/>
          <ac:picMkLst>
            <pc:docMk/>
            <pc:sldMk cId="2169800819" sldId="960"/>
            <ac:picMk id="9" creationId="{4CB6E0B5-49FE-4422-BB19-1E10BB6965E8}"/>
          </ac:picMkLst>
        </pc:picChg>
        <pc:picChg chg="add mod ord">
          <ac:chgData name="足立 進" userId="545188b2fdd09f71" providerId="LiveId" clId="{E1D61BBE-D895-45F8-A4A0-BA6E6F3C7D2B}" dt="2021-12-02T08:09:25.460" v="2448" actId="1076"/>
          <ac:picMkLst>
            <pc:docMk/>
            <pc:sldMk cId="2169800819" sldId="960"/>
            <ac:picMk id="11" creationId="{5A3353D7-6D7B-4EAF-81D6-C5F9A5135546}"/>
          </ac:picMkLst>
        </pc:picChg>
        <pc:picChg chg="mod ord">
          <ac:chgData name="足立 進" userId="545188b2fdd09f71" providerId="LiveId" clId="{E1D61BBE-D895-45F8-A4A0-BA6E6F3C7D2B}" dt="2021-12-02T08:09:30.965" v="2449" actId="1076"/>
          <ac:picMkLst>
            <pc:docMk/>
            <pc:sldMk cId="2169800819" sldId="960"/>
            <ac:picMk id="12" creationId="{0A8EFAF6-AD1A-4F14-A3CA-D1F2445B4FE8}"/>
          </ac:picMkLst>
        </pc:picChg>
        <pc:picChg chg="mod ord">
          <ac:chgData name="足立 進" userId="545188b2fdd09f71" providerId="LiveId" clId="{E1D61BBE-D895-45F8-A4A0-BA6E6F3C7D2B}" dt="2021-12-02T08:09:46.237" v="2452" actId="1076"/>
          <ac:picMkLst>
            <pc:docMk/>
            <pc:sldMk cId="2169800819" sldId="960"/>
            <ac:picMk id="13" creationId="{BDCAF4E8-FB0A-4315-B157-8694C14A6E8C}"/>
          </ac:picMkLst>
        </pc:picChg>
        <pc:picChg chg="del">
          <ac:chgData name="足立 進" userId="545188b2fdd09f71" providerId="LiveId" clId="{E1D61BBE-D895-45F8-A4A0-BA6E6F3C7D2B}" dt="2021-12-02T08:04:43.915" v="2394" actId="478"/>
          <ac:picMkLst>
            <pc:docMk/>
            <pc:sldMk cId="2169800819" sldId="960"/>
            <ac:picMk id="26" creationId="{F14ECE79-534A-48CA-B6D7-C7D411E7C21B}"/>
          </ac:picMkLst>
        </pc:picChg>
      </pc:sldChg>
      <pc:sldChg chg="del">
        <pc:chgData name="足立 進" userId="545188b2fdd09f71" providerId="LiveId" clId="{E1D61BBE-D895-45F8-A4A0-BA6E6F3C7D2B}" dt="2021-12-03T04:24:53.465" v="2525" actId="47"/>
        <pc:sldMkLst>
          <pc:docMk/>
          <pc:sldMk cId="2306208019" sldId="960"/>
        </pc:sldMkLst>
      </pc:sldChg>
      <pc:sldChg chg="addSp delSp modSp add del mod delAnim modAnim">
        <pc:chgData name="足立 進" userId="545188b2fdd09f71" providerId="LiveId" clId="{E1D61BBE-D895-45F8-A4A0-BA6E6F3C7D2B}" dt="2021-12-03T04:26:00.871" v="2527" actId="47"/>
        <pc:sldMkLst>
          <pc:docMk/>
          <pc:sldMk cId="3260610799" sldId="961"/>
        </pc:sldMkLst>
        <pc:spChg chg="mod">
          <ac:chgData name="足立 進" userId="545188b2fdd09f71" providerId="LiveId" clId="{E1D61BBE-D895-45F8-A4A0-BA6E6F3C7D2B}" dt="2021-12-03T04:19:25.187" v="2515" actId="1076"/>
          <ac:spMkLst>
            <pc:docMk/>
            <pc:sldMk cId="3260610799" sldId="961"/>
            <ac:spMk id="9" creationId="{AB05829A-91B8-40E5-A9B5-613C0D5B3B9C}"/>
          </ac:spMkLst>
        </pc:spChg>
        <pc:spChg chg="mod">
          <ac:chgData name="足立 進" userId="545188b2fdd09f71" providerId="LiveId" clId="{E1D61BBE-D895-45F8-A4A0-BA6E6F3C7D2B}" dt="2021-12-03T04:19:02.651" v="2513" actId="1076"/>
          <ac:spMkLst>
            <pc:docMk/>
            <pc:sldMk cId="3260610799" sldId="961"/>
            <ac:spMk id="10" creationId="{C0581758-0268-4C0A-A4A2-6BD11E9F25C6}"/>
          </ac:spMkLst>
        </pc:spChg>
        <pc:spChg chg="del">
          <ac:chgData name="足立 進" userId="545188b2fdd09f71" providerId="LiveId" clId="{E1D61BBE-D895-45F8-A4A0-BA6E6F3C7D2B}" dt="2021-12-03T04:10:54.879" v="2473" actId="478"/>
          <ac:spMkLst>
            <pc:docMk/>
            <pc:sldMk cId="3260610799" sldId="961"/>
            <ac:spMk id="11" creationId="{E2E72714-3D05-4C69-A0C9-80ED5C94230F}"/>
          </ac:spMkLst>
        </pc:spChg>
        <pc:spChg chg="add mod">
          <ac:chgData name="足立 進" userId="545188b2fdd09f71" providerId="LiveId" clId="{E1D61BBE-D895-45F8-A4A0-BA6E6F3C7D2B}" dt="2021-12-03T04:13:38.537" v="2491" actId="208"/>
          <ac:spMkLst>
            <pc:docMk/>
            <pc:sldMk cId="3260610799" sldId="961"/>
            <ac:spMk id="12" creationId="{2B04E2E0-4DE3-46AC-89FB-1F3DFB8FA33D}"/>
          </ac:spMkLst>
        </pc:spChg>
      </pc:sldChg>
      <pc:sldChg chg="add">
        <pc:chgData name="足立 進" userId="545188b2fdd09f71" providerId="LiveId" clId="{E1D61BBE-D895-45F8-A4A0-BA6E6F3C7D2B}" dt="2021-12-03T04:25:01.624" v="2526" actId="2890"/>
        <pc:sldMkLst>
          <pc:docMk/>
          <pc:sldMk cId="4060742994" sldId="962"/>
        </pc:sldMkLst>
      </pc:sldChg>
      <pc:sldChg chg="del">
        <pc:chgData name="足立 進" userId="545188b2fdd09f71" providerId="LiveId" clId="{E1D61BBE-D895-45F8-A4A0-BA6E6F3C7D2B}" dt="2021-12-10T02:58:06.295" v="2553" actId="47"/>
        <pc:sldMkLst>
          <pc:docMk/>
          <pc:sldMk cId="1110238357" sldId="967"/>
        </pc:sldMkLst>
      </pc:sldChg>
      <pc:sldChg chg="modSp mod">
        <pc:chgData name="足立 進" userId="545188b2fdd09f71" providerId="LiveId" clId="{E1D61BBE-D895-45F8-A4A0-BA6E6F3C7D2B}" dt="2021-12-12T08:20:30.705" v="2567" actId="20577"/>
        <pc:sldMkLst>
          <pc:docMk/>
          <pc:sldMk cId="3047743288" sldId="968"/>
        </pc:sldMkLst>
        <pc:spChg chg="mod">
          <ac:chgData name="足立 進" userId="545188b2fdd09f71" providerId="LiveId" clId="{E1D61BBE-D895-45F8-A4A0-BA6E6F3C7D2B}" dt="2021-12-12T08:20:30.705" v="2567" actId="20577"/>
          <ac:spMkLst>
            <pc:docMk/>
            <pc:sldMk cId="3047743288" sldId="968"/>
            <ac:spMk id="14" creationId="{F96BFC21-3C4A-46F6-A7B7-0DCA790E7D38}"/>
          </ac:spMkLst>
        </pc:spChg>
      </pc:sldChg>
      <pc:sldChg chg="modSp add mod modAnim">
        <pc:chgData name="足立 進" userId="545188b2fdd09f71" providerId="LiveId" clId="{E1D61BBE-D895-45F8-A4A0-BA6E6F3C7D2B}" dt="2021-12-10T02:56:42.887" v="2552"/>
        <pc:sldMkLst>
          <pc:docMk/>
          <pc:sldMk cId="140861861" sldId="971"/>
        </pc:sldMkLst>
        <pc:spChg chg="mod">
          <ac:chgData name="足立 進" userId="545188b2fdd09f71" providerId="LiveId" clId="{E1D61BBE-D895-45F8-A4A0-BA6E6F3C7D2B}" dt="2021-12-10T02:55:08.492" v="2535" actId="1076"/>
          <ac:spMkLst>
            <pc:docMk/>
            <pc:sldMk cId="140861861" sldId="971"/>
            <ac:spMk id="18" creationId="{CB3A700C-BED5-465D-8585-593335814239}"/>
          </ac:spMkLst>
        </pc:spChg>
        <pc:spChg chg="mod">
          <ac:chgData name="足立 進" userId="545188b2fdd09f71" providerId="LiveId" clId="{E1D61BBE-D895-45F8-A4A0-BA6E6F3C7D2B}" dt="2021-12-10T02:55:02.900" v="2534" actId="1076"/>
          <ac:spMkLst>
            <pc:docMk/>
            <pc:sldMk cId="140861861" sldId="971"/>
            <ac:spMk id="22" creationId="{1638AA0A-AD66-4F83-8667-79064117A6F4}"/>
          </ac:spMkLst>
        </pc:spChg>
        <pc:spChg chg="mod">
          <ac:chgData name="足立 進" userId="545188b2fdd09f71" providerId="LiveId" clId="{E1D61BBE-D895-45F8-A4A0-BA6E6F3C7D2B}" dt="2021-12-10T02:56:14.504" v="2548" actId="1076"/>
          <ac:spMkLst>
            <pc:docMk/>
            <pc:sldMk cId="140861861" sldId="971"/>
            <ac:spMk id="38" creationId="{5121114B-6810-43B5-BC6E-0334C9FE79BF}"/>
          </ac:spMkLst>
        </pc:spChg>
      </pc:sldChg>
      <pc:sldChg chg="modAnim">
        <pc:chgData name="足立 進" userId="545188b2fdd09f71" providerId="LiveId" clId="{E1D61BBE-D895-45F8-A4A0-BA6E6F3C7D2B}" dt="2022-01-27T09:40:44.465" v="2584"/>
        <pc:sldMkLst>
          <pc:docMk/>
          <pc:sldMk cId="4052725585" sldId="975"/>
        </pc:sldMkLst>
      </pc:sldChg>
      <pc:sldChg chg="addSp modSp mod modAnim">
        <pc:chgData name="足立 進" userId="545188b2fdd09f71" providerId="LiveId" clId="{E1D61BBE-D895-45F8-A4A0-BA6E6F3C7D2B}" dt="2022-01-27T23:20:10.871" v="2600"/>
        <pc:sldMkLst>
          <pc:docMk/>
          <pc:sldMk cId="2268899907" sldId="978"/>
        </pc:sldMkLst>
        <pc:spChg chg="add mod">
          <ac:chgData name="足立 進" userId="545188b2fdd09f71" providerId="LiveId" clId="{E1D61BBE-D895-45F8-A4A0-BA6E6F3C7D2B}" dt="2022-01-27T23:19:40.917" v="2597" actId="207"/>
          <ac:spMkLst>
            <pc:docMk/>
            <pc:sldMk cId="2268899907" sldId="978"/>
            <ac:spMk id="20" creationId="{96FAE2B3-76DE-40EA-B91F-3A87725C3D16}"/>
          </ac:spMkLst>
        </pc:spChg>
      </pc:sldChg>
      <pc:sldChg chg="ord">
        <pc:chgData name="足立 進" userId="545188b2fdd09f71" providerId="LiveId" clId="{E1D61BBE-D895-45F8-A4A0-BA6E6F3C7D2B}" dt="2022-01-27T10:05:56.904" v="2588"/>
        <pc:sldMkLst>
          <pc:docMk/>
          <pc:sldMk cId="527020799" sldId="980"/>
        </pc:sldMkLst>
      </pc:sldChg>
    </pc:docChg>
  </pc:docChgLst>
  <pc:docChgLst>
    <pc:chgData name="足立 進" userId="545188b2fdd09f71" providerId="LiveId" clId="{CCAD9337-E914-45FD-91B5-97C44026E975}"/>
    <pc:docChg chg="undo custSel addSld delSld modSld sldOrd">
      <pc:chgData name="足立 進" userId="545188b2fdd09f71" providerId="LiveId" clId="{CCAD9337-E914-45FD-91B5-97C44026E975}" dt="2022-01-30T04:49:29.108" v="292" actId="20577"/>
      <pc:docMkLst>
        <pc:docMk/>
      </pc:docMkLst>
      <pc:sldChg chg="modSp mod">
        <pc:chgData name="足立 進" userId="545188b2fdd09f71" providerId="LiveId" clId="{CCAD9337-E914-45FD-91B5-97C44026E975}" dt="2022-01-26T13:24:43.511" v="133" actId="20577"/>
        <pc:sldMkLst>
          <pc:docMk/>
          <pc:sldMk cId="4286912208" sldId="329"/>
        </pc:sldMkLst>
        <pc:spChg chg="mod">
          <ac:chgData name="足立 進" userId="545188b2fdd09f71" providerId="LiveId" clId="{CCAD9337-E914-45FD-91B5-97C44026E975}" dt="2022-01-26T13:24:43.511" v="133" actId="20577"/>
          <ac:spMkLst>
            <pc:docMk/>
            <pc:sldMk cId="4286912208" sldId="329"/>
            <ac:spMk id="9" creationId="{E4955F97-28C2-744E-B3A7-E0FAE3B40F57}"/>
          </ac:spMkLst>
        </pc:spChg>
      </pc:sldChg>
      <pc:sldChg chg="del ord">
        <pc:chgData name="足立 進" userId="545188b2fdd09f71" providerId="LiveId" clId="{CCAD9337-E914-45FD-91B5-97C44026E975}" dt="2022-01-26T14:13:37.123" v="274" actId="47"/>
        <pc:sldMkLst>
          <pc:docMk/>
          <pc:sldMk cId="83569276" sldId="592"/>
        </pc:sldMkLst>
      </pc:sldChg>
      <pc:sldChg chg="ord">
        <pc:chgData name="足立 進" userId="545188b2fdd09f71" providerId="LiveId" clId="{CCAD9337-E914-45FD-91B5-97C44026E975}" dt="2022-01-26T22:22:11.480" v="277"/>
        <pc:sldMkLst>
          <pc:docMk/>
          <pc:sldMk cId="3044220764" sldId="776"/>
        </pc:sldMkLst>
      </pc:sldChg>
      <pc:sldChg chg="ord">
        <pc:chgData name="足立 進" userId="545188b2fdd09f71" providerId="LiveId" clId="{CCAD9337-E914-45FD-91B5-97C44026E975}" dt="2022-01-26T22:24:24.730" v="281"/>
        <pc:sldMkLst>
          <pc:docMk/>
          <pc:sldMk cId="3835490421" sldId="810"/>
        </pc:sldMkLst>
      </pc:sldChg>
      <pc:sldChg chg="ord">
        <pc:chgData name="足立 進" userId="545188b2fdd09f71" providerId="LiveId" clId="{CCAD9337-E914-45FD-91B5-97C44026E975}" dt="2022-01-15T13:04:14.569" v="75"/>
        <pc:sldMkLst>
          <pc:docMk/>
          <pc:sldMk cId="2205975944" sldId="880"/>
        </pc:sldMkLst>
      </pc:sldChg>
      <pc:sldChg chg="del">
        <pc:chgData name="足立 進" userId="545188b2fdd09f71" providerId="LiveId" clId="{CCAD9337-E914-45FD-91B5-97C44026E975}" dt="2022-01-15T13:14:24.951" v="114" actId="47"/>
        <pc:sldMkLst>
          <pc:docMk/>
          <pc:sldMk cId="685023648" sldId="901"/>
        </pc:sldMkLst>
      </pc:sldChg>
      <pc:sldChg chg="addSp delSp mod addAnim delAnim modAnim">
        <pc:chgData name="足立 進" userId="545188b2fdd09f71" providerId="LiveId" clId="{CCAD9337-E914-45FD-91B5-97C44026E975}" dt="2022-01-15T13:09:43.505" v="105"/>
        <pc:sldMkLst>
          <pc:docMk/>
          <pc:sldMk cId="3026082572" sldId="941"/>
        </pc:sldMkLst>
        <pc:spChg chg="del">
          <ac:chgData name="足立 進" userId="545188b2fdd09f71" providerId="LiveId" clId="{CCAD9337-E914-45FD-91B5-97C44026E975}" dt="2022-01-15T13:09:06.947" v="103" actId="478"/>
          <ac:spMkLst>
            <pc:docMk/>
            <pc:sldMk cId="3026082572" sldId="941"/>
            <ac:spMk id="5" creationId="{1BFD7C48-0C2E-4AB4-A381-1DB70350611F}"/>
          </ac:spMkLst>
        </pc:spChg>
        <pc:spChg chg="add del">
          <ac:chgData name="足立 進" userId="545188b2fdd09f71" providerId="LiveId" clId="{CCAD9337-E914-45FD-91B5-97C44026E975}" dt="2022-01-15T13:08:40.041" v="102" actId="478"/>
          <ac:spMkLst>
            <pc:docMk/>
            <pc:sldMk cId="3026082572" sldId="941"/>
            <ac:spMk id="7" creationId="{E3CB7734-0E48-4C0E-A93F-D4AF42EFBCF4}"/>
          </ac:spMkLst>
        </pc:spChg>
        <pc:picChg chg="add del">
          <ac:chgData name="足立 進" userId="545188b2fdd09f71" providerId="LiveId" clId="{CCAD9337-E914-45FD-91B5-97C44026E975}" dt="2022-01-15T13:08:37.636" v="101" actId="478"/>
          <ac:picMkLst>
            <pc:docMk/>
            <pc:sldMk cId="3026082572" sldId="941"/>
            <ac:picMk id="3" creationId="{8D520C6D-5C71-404E-ADB6-4ABC75138F83}"/>
          </ac:picMkLst>
        </pc:picChg>
      </pc:sldChg>
      <pc:sldChg chg="modAnim">
        <pc:chgData name="足立 進" userId="545188b2fdd09f71" providerId="LiveId" clId="{CCAD9337-E914-45FD-91B5-97C44026E975}" dt="2022-01-15T23:32:59.607" v="118"/>
        <pc:sldMkLst>
          <pc:docMk/>
          <pc:sldMk cId="1246531396" sldId="949"/>
        </pc:sldMkLst>
      </pc:sldChg>
      <pc:sldChg chg="addSp delSp modSp del mod modAnim">
        <pc:chgData name="足立 進" userId="545188b2fdd09f71" providerId="LiveId" clId="{CCAD9337-E914-45FD-91B5-97C44026E975}" dt="2022-01-15T23:19:51.242" v="115" actId="47"/>
        <pc:sldMkLst>
          <pc:docMk/>
          <pc:sldMk cId="3047743288" sldId="968"/>
        </pc:sldMkLst>
        <pc:spChg chg="mod">
          <ac:chgData name="足立 進" userId="545188b2fdd09f71" providerId="LiveId" clId="{CCAD9337-E914-45FD-91B5-97C44026E975}" dt="2022-01-15T11:38:21.244" v="60" actId="6549"/>
          <ac:spMkLst>
            <pc:docMk/>
            <pc:sldMk cId="3047743288" sldId="968"/>
            <ac:spMk id="5" creationId="{52381ABC-8821-4985-883C-CC7B9BF4084D}"/>
          </ac:spMkLst>
        </pc:spChg>
        <pc:spChg chg="mod">
          <ac:chgData name="足立 進" userId="545188b2fdd09f71" providerId="LiveId" clId="{CCAD9337-E914-45FD-91B5-97C44026E975}" dt="2022-01-15T11:29:47.882" v="3" actId="6549"/>
          <ac:spMkLst>
            <pc:docMk/>
            <pc:sldMk cId="3047743288" sldId="968"/>
            <ac:spMk id="6" creationId="{2EF7BC6A-7313-4439-9071-36897B80EF64}"/>
          </ac:spMkLst>
        </pc:spChg>
        <pc:spChg chg="mod">
          <ac:chgData name="足立 進" userId="545188b2fdd09f71" providerId="LiveId" clId="{CCAD9337-E914-45FD-91B5-97C44026E975}" dt="2022-01-15T11:37:23.940" v="58" actId="20577"/>
          <ac:spMkLst>
            <pc:docMk/>
            <pc:sldMk cId="3047743288" sldId="968"/>
            <ac:spMk id="10" creationId="{1E466FDE-8EBA-4C50-AF0C-4477B62E59CE}"/>
          </ac:spMkLst>
        </pc:spChg>
        <pc:spChg chg="mod ord">
          <ac:chgData name="足立 進" userId="545188b2fdd09f71" providerId="LiveId" clId="{CCAD9337-E914-45FD-91B5-97C44026E975}" dt="2022-01-15T11:36:12.308" v="52" actId="1076"/>
          <ac:spMkLst>
            <pc:docMk/>
            <pc:sldMk cId="3047743288" sldId="968"/>
            <ac:spMk id="14" creationId="{F96BFC21-3C4A-46F6-A7B7-0DCA790E7D38}"/>
          </ac:spMkLst>
        </pc:spChg>
        <pc:spChg chg="mod">
          <ac:chgData name="足立 進" userId="545188b2fdd09f71" providerId="LiveId" clId="{CCAD9337-E914-45FD-91B5-97C44026E975}" dt="2022-01-15T11:28:50.223" v="1" actId="20577"/>
          <ac:spMkLst>
            <pc:docMk/>
            <pc:sldMk cId="3047743288" sldId="968"/>
            <ac:spMk id="19" creationId="{CDB22811-E8B9-4C0A-B8A9-D0E710B0D026}"/>
          </ac:spMkLst>
        </pc:spChg>
        <pc:picChg chg="mod">
          <ac:chgData name="足立 進" userId="545188b2fdd09f71" providerId="LiveId" clId="{CCAD9337-E914-45FD-91B5-97C44026E975}" dt="2022-01-15T11:38:36.281" v="61" actId="1076"/>
          <ac:picMkLst>
            <pc:docMk/>
            <pc:sldMk cId="3047743288" sldId="968"/>
            <ac:picMk id="9" creationId="{2370DF7F-4EF7-4E04-85B4-37590A2DEE98}"/>
          </ac:picMkLst>
        </pc:picChg>
        <pc:picChg chg="del">
          <ac:chgData name="足立 進" userId="545188b2fdd09f71" providerId="LiveId" clId="{CCAD9337-E914-45FD-91B5-97C44026E975}" dt="2022-01-15T11:31:05.796" v="38" actId="478"/>
          <ac:picMkLst>
            <pc:docMk/>
            <pc:sldMk cId="3047743288" sldId="968"/>
            <ac:picMk id="11" creationId="{D0939F92-7ED7-4EC0-8E55-52E890E58D57}"/>
          </ac:picMkLst>
        </pc:picChg>
        <pc:picChg chg="add del mod">
          <ac:chgData name="足立 進" userId="545188b2fdd09f71" providerId="LiveId" clId="{CCAD9337-E914-45FD-91B5-97C44026E975}" dt="2022-01-15T11:39:11.345" v="63" actId="478"/>
          <ac:picMkLst>
            <pc:docMk/>
            <pc:sldMk cId="3047743288" sldId="968"/>
            <ac:picMk id="15" creationId="{E207B89C-5B69-4BEF-A890-9D2DA832A91A}"/>
          </ac:picMkLst>
        </pc:picChg>
        <pc:picChg chg="mod">
          <ac:chgData name="足立 進" userId="545188b2fdd09f71" providerId="LiveId" clId="{CCAD9337-E914-45FD-91B5-97C44026E975}" dt="2022-01-15T11:38:12.566" v="59" actId="1076"/>
          <ac:picMkLst>
            <pc:docMk/>
            <pc:sldMk cId="3047743288" sldId="968"/>
            <ac:picMk id="17" creationId="{77B53DFD-C088-4FAA-8231-33BF039006DC}"/>
          </ac:picMkLst>
        </pc:picChg>
        <pc:picChg chg="add mod ord">
          <ac:chgData name="足立 進" userId="545188b2fdd09f71" providerId="LiveId" clId="{CCAD9337-E914-45FD-91B5-97C44026E975}" dt="2022-01-15T11:41:45.020" v="73" actId="1076"/>
          <ac:picMkLst>
            <pc:docMk/>
            <pc:sldMk cId="3047743288" sldId="968"/>
            <ac:picMk id="18" creationId="{DE9A4063-720C-4531-8D26-16DACCFF746E}"/>
          </ac:picMkLst>
        </pc:picChg>
      </pc:sldChg>
      <pc:sldChg chg="add ord">
        <pc:chgData name="足立 進" userId="545188b2fdd09f71" providerId="LiveId" clId="{CCAD9337-E914-45FD-91B5-97C44026E975}" dt="2022-01-15T13:08:32.110" v="100"/>
        <pc:sldMkLst>
          <pc:docMk/>
          <pc:sldMk cId="56977278" sldId="974"/>
        </pc:sldMkLst>
      </pc:sldChg>
      <pc:sldChg chg="addSp delSp modSp mod delAnim modAnim">
        <pc:chgData name="足立 進" userId="545188b2fdd09f71" providerId="LiveId" clId="{CCAD9337-E914-45FD-91B5-97C44026E975}" dt="2022-01-15T13:12:02.564" v="113"/>
        <pc:sldMkLst>
          <pc:docMk/>
          <pc:sldMk cId="4052725585" sldId="975"/>
        </pc:sldMkLst>
        <pc:spChg chg="del">
          <ac:chgData name="足立 進" userId="545188b2fdd09f71" providerId="LiveId" clId="{CCAD9337-E914-45FD-91B5-97C44026E975}" dt="2022-01-15T13:11:02.822" v="107" actId="478"/>
          <ac:spMkLst>
            <pc:docMk/>
            <pc:sldMk cId="4052725585" sldId="975"/>
            <ac:spMk id="15" creationId="{5153081A-8438-4B1D-97D2-69BA9993C50F}"/>
          </ac:spMkLst>
        </pc:spChg>
        <pc:spChg chg="add mod">
          <ac:chgData name="足立 進" userId="545188b2fdd09f71" providerId="LiveId" clId="{CCAD9337-E914-45FD-91B5-97C44026E975}" dt="2022-01-15T13:11:27.196" v="108"/>
          <ac:spMkLst>
            <pc:docMk/>
            <pc:sldMk cId="4052725585" sldId="975"/>
            <ac:spMk id="16" creationId="{8E0D7938-AD11-4C48-93EE-8A97F483DBBC}"/>
          </ac:spMkLst>
        </pc:spChg>
        <pc:picChg chg="del">
          <ac:chgData name="足立 進" userId="545188b2fdd09f71" providerId="LiveId" clId="{CCAD9337-E914-45FD-91B5-97C44026E975}" dt="2022-01-15T13:11:00.402" v="106" actId="478"/>
          <ac:picMkLst>
            <pc:docMk/>
            <pc:sldMk cId="4052725585" sldId="975"/>
            <ac:picMk id="14" creationId="{1912888B-7F1F-48E7-9706-8DB2005634DA}"/>
          </ac:picMkLst>
        </pc:picChg>
      </pc:sldChg>
      <pc:sldChg chg="modSp">
        <pc:chgData name="足立 進" userId="545188b2fdd09f71" providerId="LiveId" clId="{CCAD9337-E914-45FD-91B5-97C44026E975}" dt="2022-01-30T04:49:29.108" v="292" actId="20577"/>
        <pc:sldMkLst>
          <pc:docMk/>
          <pc:sldMk cId="2268899907" sldId="978"/>
        </pc:sldMkLst>
        <pc:spChg chg="mod">
          <ac:chgData name="足立 進" userId="545188b2fdd09f71" providerId="LiveId" clId="{CCAD9337-E914-45FD-91B5-97C44026E975}" dt="2022-01-30T04:49:29.108" v="292" actId="20577"/>
          <ac:spMkLst>
            <pc:docMk/>
            <pc:sldMk cId="2268899907" sldId="978"/>
            <ac:spMk id="20" creationId="{96FAE2B3-76DE-40EA-B91F-3A87725C3D16}"/>
          </ac:spMkLst>
        </pc:spChg>
      </pc:sldChg>
      <pc:sldChg chg="addSp delSp modSp add mod modAnim">
        <pc:chgData name="足立 進" userId="545188b2fdd09f71" providerId="LiveId" clId="{CCAD9337-E914-45FD-91B5-97C44026E975}" dt="2022-01-26T22:25:30.795" v="286" actId="1076"/>
        <pc:sldMkLst>
          <pc:docMk/>
          <pc:sldMk cId="527020799" sldId="980"/>
        </pc:sldMkLst>
        <pc:spChg chg="del mod">
          <ac:chgData name="足立 進" userId="545188b2fdd09f71" providerId="LiveId" clId="{CCAD9337-E914-45FD-91B5-97C44026E975}" dt="2022-01-26T14:13:06.996" v="273" actId="478"/>
          <ac:spMkLst>
            <pc:docMk/>
            <pc:sldMk cId="527020799" sldId="980"/>
            <ac:spMk id="3" creationId="{CD50C1C5-809A-4009-8139-9E3D249241EB}"/>
          </ac:spMkLst>
        </pc:spChg>
        <pc:spChg chg="mod ord">
          <ac:chgData name="足立 進" userId="545188b2fdd09f71" providerId="LiveId" clId="{CCAD9337-E914-45FD-91B5-97C44026E975}" dt="2022-01-26T14:12:26.744" v="268" actId="1076"/>
          <ac:spMkLst>
            <pc:docMk/>
            <pc:sldMk cId="527020799" sldId="980"/>
            <ac:spMk id="4" creationId="{07675C0C-B938-4E4F-9517-EB688244C85F}"/>
          </ac:spMkLst>
        </pc:spChg>
        <pc:spChg chg="mod">
          <ac:chgData name="足立 進" userId="545188b2fdd09f71" providerId="LiveId" clId="{CCAD9337-E914-45FD-91B5-97C44026E975}" dt="2022-01-26T14:10:37.100" v="196" actId="115"/>
          <ac:spMkLst>
            <pc:docMk/>
            <pc:sldMk cId="527020799" sldId="980"/>
            <ac:spMk id="8" creationId="{080356D1-8491-4D3F-A23B-9317F31E57FF}"/>
          </ac:spMkLst>
        </pc:spChg>
        <pc:spChg chg="add mod">
          <ac:chgData name="足立 進" userId="545188b2fdd09f71" providerId="LiveId" clId="{CCAD9337-E914-45FD-91B5-97C44026E975}" dt="2022-01-26T22:25:19.285" v="284" actId="1076"/>
          <ac:spMkLst>
            <pc:docMk/>
            <pc:sldMk cId="527020799" sldId="980"/>
            <ac:spMk id="15" creationId="{9FDA407A-6E9C-4713-82B9-5DBDDBBDD0E2}"/>
          </ac:spMkLst>
        </pc:spChg>
        <pc:picChg chg="del mod">
          <ac:chgData name="足立 進" userId="545188b2fdd09f71" providerId="LiveId" clId="{CCAD9337-E914-45FD-91B5-97C44026E975}" dt="2022-01-26T14:08:50.278" v="176" actId="478"/>
          <ac:picMkLst>
            <pc:docMk/>
            <pc:sldMk cId="527020799" sldId="980"/>
            <ac:picMk id="7" creationId="{27D1B8E9-88D3-447A-8E43-1239EB0ABAFC}"/>
          </ac:picMkLst>
        </pc:picChg>
        <pc:picChg chg="mod">
          <ac:chgData name="足立 進" userId="545188b2fdd09f71" providerId="LiveId" clId="{CCAD9337-E914-45FD-91B5-97C44026E975}" dt="2022-01-26T22:24:58.695" v="283" actId="1076"/>
          <ac:picMkLst>
            <pc:docMk/>
            <pc:sldMk cId="527020799" sldId="980"/>
            <ac:picMk id="9" creationId="{C99FA7C9-109C-46C0-A4F8-BC8E464735EC}"/>
          </ac:picMkLst>
        </pc:picChg>
        <pc:picChg chg="add mod">
          <ac:chgData name="足立 進" userId="545188b2fdd09f71" providerId="LiveId" clId="{CCAD9337-E914-45FD-91B5-97C44026E975}" dt="2022-01-26T22:25:30.795" v="286" actId="1076"/>
          <ac:picMkLst>
            <pc:docMk/>
            <pc:sldMk cId="527020799" sldId="980"/>
            <ac:picMk id="10" creationId="{84FEDBAC-EC07-4B98-943A-B3266A1D9622}"/>
          </ac:picMkLst>
        </pc:picChg>
        <pc:picChg chg="add mod">
          <ac:chgData name="足立 進" userId="545188b2fdd09f71" providerId="LiveId" clId="{CCAD9337-E914-45FD-91B5-97C44026E975}" dt="2022-01-26T22:25:24.585" v="285" actId="1076"/>
          <ac:picMkLst>
            <pc:docMk/>
            <pc:sldMk cId="527020799" sldId="980"/>
            <ac:picMk id="12" creationId="{B9D5B854-1C34-4868-AB3F-666834FF5150}"/>
          </ac:picMkLst>
        </pc:picChg>
        <pc:picChg chg="add mod">
          <ac:chgData name="足立 進" userId="545188b2fdd09f71" providerId="LiveId" clId="{CCAD9337-E914-45FD-91B5-97C44026E975}" dt="2022-01-26T22:24:53.275" v="282" actId="1076"/>
          <ac:picMkLst>
            <pc:docMk/>
            <pc:sldMk cId="527020799" sldId="980"/>
            <ac:picMk id="14" creationId="{C9143C8F-EAF2-4D62-AA7F-EA7F60B8A794}"/>
          </ac:picMkLst>
        </pc:picChg>
      </pc:sldChg>
    </pc:docChg>
  </pc:docChgLst>
  <pc:docChgLst>
    <pc:chgData name="足立 進" userId="545188b2fdd09f71" providerId="LiveId" clId="{ED395ACC-3685-4D7C-8BFD-FDBAB70E4B21}"/>
    <pc:docChg chg="undo redo custSel addSld delSld modSld sldOrd modMainMaster">
      <pc:chgData name="足立 進" userId="545188b2fdd09f71" providerId="LiveId" clId="{ED395ACC-3685-4D7C-8BFD-FDBAB70E4B21}" dt="2021-12-13T21:59:43.506" v="9760" actId="47"/>
      <pc:docMkLst>
        <pc:docMk/>
      </pc:docMkLst>
      <pc:sldChg chg="modSp mod ord">
        <pc:chgData name="足立 進" userId="545188b2fdd09f71" providerId="LiveId" clId="{ED395ACC-3685-4D7C-8BFD-FDBAB70E4B21}" dt="2021-12-04T22:48:27.565" v="9324" actId="1076"/>
        <pc:sldMkLst>
          <pc:docMk/>
          <pc:sldMk cId="4186178284" sldId="273"/>
        </pc:sldMkLst>
        <pc:picChg chg="mod">
          <ac:chgData name="足立 進" userId="545188b2fdd09f71" providerId="LiveId" clId="{ED395ACC-3685-4D7C-8BFD-FDBAB70E4B21}" dt="2021-12-04T22:48:27.565" v="9324" actId="1076"/>
          <ac:picMkLst>
            <pc:docMk/>
            <pc:sldMk cId="4186178284" sldId="273"/>
            <ac:picMk id="5" creationId="{5958B77C-FAC6-440E-91C1-537F1596B1ED}"/>
          </ac:picMkLst>
        </pc:picChg>
      </pc:sldChg>
      <pc:sldChg chg="addSp delSp modSp add del mod">
        <pc:chgData name="足立 進" userId="545188b2fdd09f71" providerId="LiveId" clId="{ED395ACC-3685-4D7C-8BFD-FDBAB70E4B21}" dt="2021-12-13T21:58:35.197" v="9759" actId="47"/>
        <pc:sldMkLst>
          <pc:docMk/>
          <pc:sldMk cId="4286912208" sldId="329"/>
        </pc:sldMkLst>
        <pc:spChg chg="mod">
          <ac:chgData name="足立 進" userId="545188b2fdd09f71" providerId="LiveId" clId="{ED395ACC-3685-4D7C-8BFD-FDBAB70E4B21}" dt="2021-12-04T23:38:39.106" v="9373" actId="20577"/>
          <ac:spMkLst>
            <pc:docMk/>
            <pc:sldMk cId="4286912208" sldId="329"/>
            <ac:spMk id="9" creationId="{E4955F97-28C2-744E-B3A7-E0FAE3B40F57}"/>
          </ac:spMkLst>
        </pc:spChg>
        <pc:spChg chg="mod">
          <ac:chgData name="足立 進" userId="545188b2fdd09f71" providerId="LiveId" clId="{ED395ACC-3685-4D7C-8BFD-FDBAB70E4B21}" dt="2021-11-20T14:03:22.118" v="265" actId="113"/>
          <ac:spMkLst>
            <pc:docMk/>
            <pc:sldMk cId="4286912208" sldId="329"/>
            <ac:spMk id="12" creationId="{8CA57604-6BAA-8348-8388-64F5F2D88D17}"/>
          </ac:spMkLst>
        </pc:spChg>
        <pc:picChg chg="add del">
          <ac:chgData name="足立 進" userId="545188b2fdd09f71" providerId="LiveId" clId="{ED395ACC-3685-4D7C-8BFD-FDBAB70E4B21}" dt="2021-11-21T13:05:11.676" v="848" actId="478"/>
          <ac:picMkLst>
            <pc:docMk/>
            <pc:sldMk cId="4286912208" sldId="329"/>
            <ac:picMk id="3" creationId="{1D66DA55-8731-4BB6-98C5-2DB0D66DC0B4}"/>
          </ac:picMkLst>
        </pc:picChg>
      </pc:sldChg>
      <pc:sldChg chg="ord">
        <pc:chgData name="足立 進" userId="545188b2fdd09f71" providerId="LiveId" clId="{ED395ACC-3685-4D7C-8BFD-FDBAB70E4B21}" dt="2021-12-12T12:59:24.170" v="9753"/>
        <pc:sldMkLst>
          <pc:docMk/>
          <pc:sldMk cId="83569276" sldId="592"/>
        </pc:sldMkLst>
      </pc:sldChg>
      <pc:sldChg chg="modSp mod">
        <pc:chgData name="足立 進" userId="545188b2fdd09f71" providerId="LiveId" clId="{ED395ACC-3685-4D7C-8BFD-FDBAB70E4B21}" dt="2021-11-20T12:04:56.338" v="29" actId="6549"/>
        <pc:sldMkLst>
          <pc:docMk/>
          <pc:sldMk cId="163698996" sldId="610"/>
        </pc:sldMkLst>
        <pc:spChg chg="mod">
          <ac:chgData name="足立 進" userId="545188b2fdd09f71" providerId="LiveId" clId="{ED395ACC-3685-4D7C-8BFD-FDBAB70E4B21}" dt="2021-11-20T12:04:56.338" v="29" actId="6549"/>
          <ac:spMkLst>
            <pc:docMk/>
            <pc:sldMk cId="163698996" sldId="610"/>
            <ac:spMk id="5" creationId="{B3691DB7-08B3-F740-8E20-4B19DA7211A2}"/>
          </ac:spMkLst>
        </pc:spChg>
      </pc:sldChg>
      <pc:sldChg chg="modSp">
        <pc:chgData name="足立 進" userId="545188b2fdd09f71" providerId="LiveId" clId="{ED395ACC-3685-4D7C-8BFD-FDBAB70E4B21}" dt="2021-11-22T14:03:37.951" v="1311"/>
        <pc:sldMkLst>
          <pc:docMk/>
          <pc:sldMk cId="760307781" sldId="686"/>
        </pc:sldMkLst>
        <pc:spChg chg="mod">
          <ac:chgData name="足立 進" userId="545188b2fdd09f71" providerId="LiveId" clId="{ED395ACC-3685-4D7C-8BFD-FDBAB70E4B21}" dt="2021-11-22T14:03:37.951" v="1311"/>
          <ac:spMkLst>
            <pc:docMk/>
            <pc:sldMk cId="760307781" sldId="686"/>
            <ac:spMk id="2" creationId="{3AEB7EEA-8406-479A-8D0D-4AB2D1E45DF5}"/>
          </ac:spMkLst>
        </pc:spChg>
        <pc:spChg chg="mod">
          <ac:chgData name="足立 進" userId="545188b2fdd09f71" providerId="LiveId" clId="{ED395ACC-3685-4D7C-8BFD-FDBAB70E4B21}" dt="2021-11-22T14:03:37.951" v="1311"/>
          <ac:spMkLst>
            <pc:docMk/>
            <pc:sldMk cId="760307781" sldId="686"/>
            <ac:spMk id="5" creationId="{52381ABC-8821-4985-883C-CC7B9BF4084D}"/>
          </ac:spMkLst>
        </pc:spChg>
      </pc:sldChg>
      <pc:sldChg chg="addSp delSp modSp mod ord delAnim modAnim">
        <pc:chgData name="足立 進" userId="545188b2fdd09f71" providerId="LiveId" clId="{ED395ACC-3685-4D7C-8BFD-FDBAB70E4B21}" dt="2021-12-01T12:55:30.731" v="8450"/>
        <pc:sldMkLst>
          <pc:docMk/>
          <pc:sldMk cId="94748152" sldId="689"/>
        </pc:sldMkLst>
        <pc:spChg chg="add mod">
          <ac:chgData name="足立 進" userId="545188b2fdd09f71" providerId="LiveId" clId="{ED395ACC-3685-4D7C-8BFD-FDBAB70E4B21}" dt="2021-11-24T21:51:51.652" v="3896" actId="207"/>
          <ac:spMkLst>
            <pc:docMk/>
            <pc:sldMk cId="94748152" sldId="689"/>
            <ac:spMk id="4" creationId="{7236C082-A8E1-422A-B92B-340CAB5BE424}"/>
          </ac:spMkLst>
        </pc:spChg>
        <pc:spChg chg="add del">
          <ac:chgData name="足立 進" userId="545188b2fdd09f71" providerId="LiveId" clId="{ED395ACC-3685-4D7C-8BFD-FDBAB70E4B21}" dt="2021-11-29T12:57:18.970" v="7105" actId="11529"/>
          <ac:spMkLst>
            <pc:docMk/>
            <pc:sldMk cId="94748152" sldId="689"/>
            <ac:spMk id="6" creationId="{652F9541-C109-4176-A3B8-9A0BE44C6460}"/>
          </ac:spMkLst>
        </pc:spChg>
        <pc:spChg chg="mod ord">
          <ac:chgData name="足立 進" userId="545188b2fdd09f71" providerId="LiveId" clId="{ED395ACC-3685-4D7C-8BFD-FDBAB70E4B21}" dt="2021-12-01T12:11:08.263" v="8211" actId="1076"/>
          <ac:spMkLst>
            <pc:docMk/>
            <pc:sldMk cId="94748152" sldId="689"/>
            <ac:spMk id="6" creationId="{D24ADA38-A239-4777-8367-B4B2DF09E20D}"/>
          </ac:spMkLst>
        </pc:spChg>
        <pc:spChg chg="mod">
          <ac:chgData name="足立 進" userId="545188b2fdd09f71" providerId="LiveId" clId="{ED395ACC-3685-4D7C-8BFD-FDBAB70E4B21}" dt="2021-11-20T22:56:18.811" v="339" actId="6549"/>
          <ac:spMkLst>
            <pc:docMk/>
            <pc:sldMk cId="94748152" sldId="689"/>
            <ac:spMk id="8" creationId="{080356D1-8491-4D3F-A23B-9317F31E57FF}"/>
          </ac:spMkLst>
        </pc:spChg>
        <pc:spChg chg="add mod ord">
          <ac:chgData name="足立 進" userId="545188b2fdd09f71" providerId="LiveId" clId="{ED395ACC-3685-4D7C-8BFD-FDBAB70E4B21}" dt="2021-12-01T12:09:06.393" v="8204" actId="14100"/>
          <ac:spMkLst>
            <pc:docMk/>
            <pc:sldMk cId="94748152" sldId="689"/>
            <ac:spMk id="9" creationId="{4171B976-6DE8-49C2-A258-65734C296523}"/>
          </ac:spMkLst>
        </pc:spChg>
        <pc:picChg chg="mod">
          <ac:chgData name="足立 進" userId="545188b2fdd09f71" providerId="LiveId" clId="{ED395ACC-3685-4D7C-8BFD-FDBAB70E4B21}" dt="2021-11-23T10:57:55.456" v="2596" actId="339"/>
          <ac:picMkLst>
            <pc:docMk/>
            <pc:sldMk cId="94748152" sldId="689"/>
            <ac:picMk id="3" creationId="{7491131D-8C9B-45DF-88D0-DD458202E7C3}"/>
          </ac:picMkLst>
        </pc:picChg>
        <pc:picChg chg="add del mod">
          <ac:chgData name="足立 進" userId="545188b2fdd09f71" providerId="LiveId" clId="{ED395ACC-3685-4D7C-8BFD-FDBAB70E4B21}" dt="2021-12-01T12:04:45.645" v="8179" actId="478"/>
          <ac:picMkLst>
            <pc:docMk/>
            <pc:sldMk cId="94748152" sldId="689"/>
            <ac:picMk id="7" creationId="{485FEFFF-B548-43DA-BC63-C05053418CF9}"/>
          </ac:picMkLst>
        </pc:picChg>
        <pc:picChg chg="add mod">
          <ac:chgData name="足立 進" userId="545188b2fdd09f71" providerId="LiveId" clId="{ED395ACC-3685-4D7C-8BFD-FDBAB70E4B21}" dt="2021-12-01T12:08:55.459" v="8203" actId="1076"/>
          <ac:picMkLst>
            <pc:docMk/>
            <pc:sldMk cId="94748152" sldId="689"/>
            <ac:picMk id="10" creationId="{A930C99B-7411-450D-A8C6-896D67297D36}"/>
          </ac:picMkLst>
        </pc:picChg>
      </pc:sldChg>
      <pc:sldChg chg="addSp delSp modSp del mod ord modAnim">
        <pc:chgData name="足立 進" userId="545188b2fdd09f71" providerId="LiveId" clId="{ED395ACC-3685-4D7C-8BFD-FDBAB70E4B21}" dt="2021-12-01T12:55:30.731" v="8450"/>
        <pc:sldMkLst>
          <pc:docMk/>
          <pc:sldMk cId="2295178705" sldId="691"/>
        </pc:sldMkLst>
        <pc:spChg chg="add mod">
          <ac:chgData name="足立 進" userId="545188b2fdd09f71" providerId="LiveId" clId="{ED395ACC-3685-4D7C-8BFD-FDBAB70E4B21}" dt="2021-11-24T21:53:48.813" v="3902" actId="1076"/>
          <ac:spMkLst>
            <pc:docMk/>
            <pc:sldMk cId="2295178705" sldId="691"/>
            <ac:spMk id="12" creationId="{8D927086-AD4B-44E0-A5AD-23E8C310E2EC}"/>
          </ac:spMkLst>
        </pc:spChg>
        <pc:picChg chg="del">
          <ac:chgData name="足立 進" userId="545188b2fdd09f71" providerId="LiveId" clId="{ED395ACC-3685-4D7C-8BFD-FDBAB70E4B21}" dt="2021-11-24T21:53:36.759" v="3901" actId="478"/>
          <ac:picMkLst>
            <pc:docMk/>
            <pc:sldMk cId="2295178705" sldId="691"/>
            <ac:picMk id="11" creationId="{011B8954-1BE1-49D7-9F94-6EF60249B2E5}"/>
          </ac:picMkLst>
        </pc:picChg>
      </pc:sldChg>
      <pc:sldChg chg="del">
        <pc:chgData name="足立 進" userId="545188b2fdd09f71" providerId="LiveId" clId="{ED395ACC-3685-4D7C-8BFD-FDBAB70E4B21}" dt="2021-11-20T12:06:09.482" v="66" actId="47"/>
        <pc:sldMkLst>
          <pc:docMk/>
          <pc:sldMk cId="401598892" sldId="692"/>
        </pc:sldMkLst>
      </pc:sldChg>
      <pc:sldChg chg="addSp delSp modSp mod delAnim modAnim">
        <pc:chgData name="足立 進" userId="545188b2fdd09f71" providerId="LiveId" clId="{ED395ACC-3685-4D7C-8BFD-FDBAB70E4B21}" dt="2021-11-24T21:55:24.605" v="3911" actId="1076"/>
        <pc:sldMkLst>
          <pc:docMk/>
          <pc:sldMk cId="3599496590" sldId="693"/>
        </pc:sldMkLst>
        <pc:spChg chg="mod">
          <ac:chgData name="足立 進" userId="545188b2fdd09f71" providerId="LiveId" clId="{ED395ACC-3685-4D7C-8BFD-FDBAB70E4B21}" dt="2021-11-20T14:25:24.115" v="306" actId="1076"/>
          <ac:spMkLst>
            <pc:docMk/>
            <pc:sldMk cId="3599496590" sldId="693"/>
            <ac:spMk id="4" creationId="{D517A807-39CF-4D0A-8FC6-8BDE217E1ACF}"/>
          </ac:spMkLst>
        </pc:spChg>
        <pc:spChg chg="mod">
          <ac:chgData name="足立 進" userId="545188b2fdd09f71" providerId="LiveId" clId="{ED395ACC-3685-4D7C-8BFD-FDBAB70E4B21}" dt="2021-11-20T14:24:57.881" v="301" actId="6549"/>
          <ac:spMkLst>
            <pc:docMk/>
            <pc:sldMk cId="3599496590" sldId="693"/>
            <ac:spMk id="8" creationId="{080356D1-8491-4D3F-A23B-9317F31E57FF}"/>
          </ac:spMkLst>
        </pc:spChg>
        <pc:spChg chg="del">
          <ac:chgData name="足立 進" userId="545188b2fdd09f71" providerId="LiveId" clId="{ED395ACC-3685-4D7C-8BFD-FDBAB70E4B21}" dt="2021-11-24T21:54:07.842" v="3904" actId="478"/>
          <ac:spMkLst>
            <pc:docMk/>
            <pc:sldMk cId="3599496590" sldId="693"/>
            <ac:spMk id="12" creationId="{D6701709-A46C-4496-A3A5-1DE7AD6E794E}"/>
          </ac:spMkLst>
        </pc:spChg>
        <pc:spChg chg="mod">
          <ac:chgData name="足立 進" userId="545188b2fdd09f71" providerId="LiveId" clId="{ED395ACC-3685-4D7C-8BFD-FDBAB70E4B21}" dt="2021-11-24T21:55:24.605" v="3911" actId="1076"/>
          <ac:spMkLst>
            <pc:docMk/>
            <pc:sldMk cId="3599496590" sldId="693"/>
            <ac:spMk id="13" creationId="{DE2E49A7-A57A-45AA-B7DF-7B2118DC1DC3}"/>
          </ac:spMkLst>
        </pc:spChg>
        <pc:spChg chg="add mod">
          <ac:chgData name="足立 進" userId="545188b2fdd09f71" providerId="LiveId" clId="{ED395ACC-3685-4D7C-8BFD-FDBAB70E4B21}" dt="2021-11-24T21:54:27.613" v="3906" actId="1076"/>
          <ac:spMkLst>
            <pc:docMk/>
            <pc:sldMk cId="3599496590" sldId="693"/>
            <ac:spMk id="14" creationId="{B45F894F-056B-4F69-8E10-AC161346A41A}"/>
          </ac:spMkLst>
        </pc:spChg>
        <pc:picChg chg="mod">
          <ac:chgData name="足立 進" userId="545188b2fdd09f71" providerId="LiveId" clId="{ED395ACC-3685-4D7C-8BFD-FDBAB70E4B21}" dt="2021-11-23T10:58:12.141" v="2598" actId="339"/>
          <ac:picMkLst>
            <pc:docMk/>
            <pc:sldMk cId="3599496590" sldId="693"/>
            <ac:picMk id="3" creationId="{7491131D-8C9B-45DF-88D0-DD458202E7C3}"/>
          </ac:picMkLst>
        </pc:picChg>
      </pc:sldChg>
      <pc:sldChg chg="modSp del ord modTransition">
        <pc:chgData name="足立 進" userId="545188b2fdd09f71" providerId="LiveId" clId="{ED395ACC-3685-4D7C-8BFD-FDBAB70E4B21}" dt="2021-12-12T12:00:21.652" v="9745" actId="47"/>
        <pc:sldMkLst>
          <pc:docMk/>
          <pc:sldMk cId="1556647509" sldId="694"/>
        </pc:sldMkLst>
        <pc:spChg chg="mod">
          <ac:chgData name="足立 進" userId="545188b2fdd09f71" providerId="LiveId" clId="{ED395ACC-3685-4D7C-8BFD-FDBAB70E4B21}" dt="2021-11-22T14:03:37.951" v="1311"/>
          <ac:spMkLst>
            <pc:docMk/>
            <pc:sldMk cId="1556647509" sldId="694"/>
            <ac:spMk id="2" creationId="{582AAC32-E238-451F-B233-87299E4992D5}"/>
          </ac:spMkLst>
        </pc:spChg>
        <pc:spChg chg="mod">
          <ac:chgData name="足立 進" userId="545188b2fdd09f71" providerId="LiveId" clId="{ED395ACC-3685-4D7C-8BFD-FDBAB70E4B21}" dt="2021-11-22T14:03:37.951" v="1311"/>
          <ac:spMkLst>
            <pc:docMk/>
            <pc:sldMk cId="1556647509" sldId="694"/>
            <ac:spMk id="5" creationId="{52381ABC-8821-4985-883C-CC7B9BF4084D}"/>
          </ac:spMkLst>
        </pc:spChg>
      </pc:sldChg>
      <pc:sldChg chg="ord">
        <pc:chgData name="足立 進" userId="545188b2fdd09f71" providerId="LiveId" clId="{ED395ACC-3685-4D7C-8BFD-FDBAB70E4B21}" dt="2021-11-20T13:11:19.050" v="244"/>
        <pc:sldMkLst>
          <pc:docMk/>
          <pc:sldMk cId="3213278325" sldId="719"/>
        </pc:sldMkLst>
      </pc:sldChg>
      <pc:sldChg chg="modSp mod ord modAnim">
        <pc:chgData name="足立 進" userId="545188b2fdd09f71" providerId="LiveId" clId="{ED395ACC-3685-4D7C-8BFD-FDBAB70E4B21}" dt="2021-11-28T11:08:32.478" v="7030" actId="14100"/>
        <pc:sldMkLst>
          <pc:docMk/>
          <pc:sldMk cId="3044220764" sldId="776"/>
        </pc:sldMkLst>
        <pc:spChg chg="mod">
          <ac:chgData name="足立 進" userId="545188b2fdd09f71" providerId="LiveId" clId="{ED395ACC-3685-4D7C-8BFD-FDBAB70E4B21}" dt="2021-11-27T09:50:46.500" v="6629" actId="20577"/>
          <ac:spMkLst>
            <pc:docMk/>
            <pc:sldMk cId="3044220764" sldId="776"/>
            <ac:spMk id="5" creationId="{B3691DB7-08B3-F740-8E20-4B19DA7211A2}"/>
          </ac:spMkLst>
        </pc:spChg>
        <pc:picChg chg="mod">
          <ac:chgData name="足立 進" userId="545188b2fdd09f71" providerId="LiveId" clId="{ED395ACC-3685-4D7C-8BFD-FDBAB70E4B21}" dt="2021-11-28T11:08:32.478" v="7030" actId="14100"/>
          <ac:picMkLst>
            <pc:docMk/>
            <pc:sldMk cId="3044220764" sldId="776"/>
            <ac:picMk id="3" creationId="{907E39CE-DC8F-4309-AC97-D09DFA6F1B31}"/>
          </ac:picMkLst>
        </pc:picChg>
      </pc:sldChg>
      <pc:sldChg chg="modSp mod">
        <pc:chgData name="足立 進" userId="545188b2fdd09f71" providerId="LiveId" clId="{ED395ACC-3685-4D7C-8BFD-FDBAB70E4B21}" dt="2021-11-20T12:05:29.798" v="65" actId="6549"/>
        <pc:sldMkLst>
          <pc:docMk/>
          <pc:sldMk cId="1641440218" sldId="785"/>
        </pc:sldMkLst>
        <pc:spChg chg="mod">
          <ac:chgData name="足立 進" userId="545188b2fdd09f71" providerId="LiveId" clId="{ED395ACC-3685-4D7C-8BFD-FDBAB70E4B21}" dt="2021-11-20T12:05:29.798" v="65" actId="6549"/>
          <ac:spMkLst>
            <pc:docMk/>
            <pc:sldMk cId="1641440218" sldId="785"/>
            <ac:spMk id="5" creationId="{B3691DB7-08B3-F740-8E20-4B19DA7211A2}"/>
          </ac:spMkLst>
        </pc:spChg>
      </pc:sldChg>
      <pc:sldChg chg="addSp modSp del mod ord modTransition modAnim">
        <pc:chgData name="足立 進" userId="545188b2fdd09f71" providerId="LiveId" clId="{ED395ACC-3685-4D7C-8BFD-FDBAB70E4B21}" dt="2021-11-21T13:31:09.917" v="962" actId="47"/>
        <pc:sldMkLst>
          <pc:docMk/>
          <pc:sldMk cId="3422578187" sldId="786"/>
        </pc:sldMkLst>
        <pc:spChg chg="add mod">
          <ac:chgData name="足立 進" userId="545188b2fdd09f71" providerId="LiveId" clId="{ED395ACC-3685-4D7C-8BFD-FDBAB70E4B21}" dt="2021-11-20T23:35:31.104" v="571" actId="207"/>
          <ac:spMkLst>
            <pc:docMk/>
            <pc:sldMk cId="3422578187" sldId="786"/>
            <ac:spMk id="2" creationId="{5981B244-BEA7-4A18-A9AA-A59FA484027D}"/>
          </ac:spMkLst>
        </pc:spChg>
        <pc:spChg chg="mod">
          <ac:chgData name="足立 進" userId="545188b2fdd09f71" providerId="LiveId" clId="{ED395ACC-3685-4D7C-8BFD-FDBAB70E4B21}" dt="2021-11-20T22:58:45.144" v="342" actId="115"/>
          <ac:spMkLst>
            <pc:docMk/>
            <pc:sldMk cId="3422578187" sldId="786"/>
            <ac:spMk id="5" creationId="{B3691DB7-08B3-F740-8E20-4B19DA7211A2}"/>
          </ac:spMkLst>
        </pc:spChg>
        <pc:picChg chg="mod ord">
          <ac:chgData name="足立 進" userId="545188b2fdd09f71" providerId="LiveId" clId="{ED395ACC-3685-4D7C-8BFD-FDBAB70E4B21}" dt="2021-11-20T23:05:45.329" v="371" actId="1076"/>
          <ac:picMkLst>
            <pc:docMk/>
            <pc:sldMk cId="3422578187" sldId="786"/>
            <ac:picMk id="3" creationId="{89A93B02-6873-4CE1-B75F-9E2BC06C212C}"/>
          </ac:picMkLst>
        </pc:picChg>
      </pc:sldChg>
      <pc:sldChg chg="addSp modSp mod ord modTransition modAnim">
        <pc:chgData name="足立 進" userId="545188b2fdd09f71" providerId="LiveId" clId="{ED395ACC-3685-4D7C-8BFD-FDBAB70E4B21}" dt="2021-11-28T12:32:54.613" v="7073" actId="208"/>
        <pc:sldMkLst>
          <pc:docMk/>
          <pc:sldMk cId="2181514830" sldId="793"/>
        </pc:sldMkLst>
        <pc:spChg chg="add mod">
          <ac:chgData name="足立 進" userId="545188b2fdd09f71" providerId="LiveId" clId="{ED395ACC-3685-4D7C-8BFD-FDBAB70E4B21}" dt="2021-11-28T12:24:58.535" v="7060" actId="1076"/>
          <ac:spMkLst>
            <pc:docMk/>
            <pc:sldMk cId="2181514830" sldId="793"/>
            <ac:spMk id="5" creationId="{1BFD7C48-0C2E-4AB4-A381-1DB70350611F}"/>
          </ac:spMkLst>
        </pc:spChg>
        <pc:spChg chg="add mod">
          <ac:chgData name="足立 進" userId="545188b2fdd09f71" providerId="LiveId" clId="{ED395ACC-3685-4D7C-8BFD-FDBAB70E4B21}" dt="2021-11-28T12:31:34.099" v="7071" actId="208"/>
          <ac:spMkLst>
            <pc:docMk/>
            <pc:sldMk cId="2181514830" sldId="793"/>
            <ac:spMk id="7" creationId="{E3CB7734-0E48-4C0E-A93F-D4AF42EFBCF4}"/>
          </ac:spMkLst>
        </pc:spChg>
        <pc:picChg chg="add mod">
          <ac:chgData name="足立 進" userId="545188b2fdd09f71" providerId="LiveId" clId="{ED395ACC-3685-4D7C-8BFD-FDBAB70E4B21}" dt="2021-11-28T12:32:54.613" v="7073" actId="208"/>
          <ac:picMkLst>
            <pc:docMk/>
            <pc:sldMk cId="2181514830" sldId="793"/>
            <ac:picMk id="3" creationId="{8D520C6D-5C71-404E-ADB6-4ABC75138F83}"/>
          </ac:picMkLst>
        </pc:picChg>
        <pc:picChg chg="mod">
          <ac:chgData name="足立 進" userId="545188b2fdd09f71" providerId="LiveId" clId="{ED395ACC-3685-4D7C-8BFD-FDBAB70E4B21}" dt="2021-11-28T12:24:18.392" v="7056" actId="1076"/>
          <ac:picMkLst>
            <pc:docMk/>
            <pc:sldMk cId="2181514830" sldId="793"/>
            <ac:picMk id="4" creationId="{C1FE49A5-6386-4DD7-8D9C-7FB4ADBE8065}"/>
          </ac:picMkLst>
        </pc:picChg>
        <pc:picChg chg="mod">
          <ac:chgData name="足立 進" userId="545188b2fdd09f71" providerId="LiveId" clId="{ED395ACC-3685-4D7C-8BFD-FDBAB70E4B21}" dt="2021-11-28T12:24:26.911" v="7058" actId="14100"/>
          <ac:picMkLst>
            <pc:docMk/>
            <pc:sldMk cId="2181514830" sldId="793"/>
            <ac:picMk id="6" creationId="{40CC2004-1982-415D-92F7-CE2CB633AA36}"/>
          </ac:picMkLst>
        </pc:picChg>
      </pc:sldChg>
      <pc:sldChg chg="ord">
        <pc:chgData name="足立 進" userId="545188b2fdd09f71" providerId="LiveId" clId="{ED395ACC-3685-4D7C-8BFD-FDBAB70E4B21}" dt="2021-11-21T03:36:49.175" v="799"/>
        <pc:sldMkLst>
          <pc:docMk/>
          <pc:sldMk cId="121948366" sldId="795"/>
        </pc:sldMkLst>
      </pc:sldChg>
      <pc:sldChg chg="add del ord">
        <pc:chgData name="足立 進" userId="545188b2fdd09f71" providerId="LiveId" clId="{ED395ACC-3685-4D7C-8BFD-FDBAB70E4B21}" dt="2021-11-20T12:43:24.714" v="104"/>
        <pc:sldMkLst>
          <pc:docMk/>
          <pc:sldMk cId="2272846528" sldId="800"/>
        </pc:sldMkLst>
      </pc:sldChg>
      <pc:sldChg chg="addSp delSp modSp del mod ord modTransition delAnim modAnim">
        <pc:chgData name="足立 進" userId="545188b2fdd09f71" providerId="LiveId" clId="{ED395ACC-3685-4D7C-8BFD-FDBAB70E4B21}" dt="2021-12-01T12:35:28.913" v="8390" actId="47"/>
        <pc:sldMkLst>
          <pc:docMk/>
          <pc:sldMk cId="1669928612" sldId="801"/>
        </pc:sldMkLst>
        <pc:spChg chg="mod">
          <ac:chgData name="足立 進" userId="545188b2fdd09f71" providerId="LiveId" clId="{ED395ACC-3685-4D7C-8BFD-FDBAB70E4B21}" dt="2021-11-27T13:39:28.780" v="6941" actId="2711"/>
          <ac:spMkLst>
            <pc:docMk/>
            <pc:sldMk cId="1669928612" sldId="801"/>
            <ac:spMk id="2" creationId="{75EF8D58-2961-4EAB-B5E3-16CC5250C3C7}"/>
          </ac:spMkLst>
        </pc:spChg>
        <pc:spChg chg="del">
          <ac:chgData name="足立 進" userId="545188b2fdd09f71" providerId="LiveId" clId="{ED395ACC-3685-4D7C-8BFD-FDBAB70E4B21}" dt="2021-11-23T13:41:16.706" v="2949" actId="478"/>
          <ac:spMkLst>
            <pc:docMk/>
            <pc:sldMk cId="1669928612" sldId="801"/>
            <ac:spMk id="5" creationId="{3D228FD0-B683-444C-95B8-86016E65AAFD}"/>
          </ac:spMkLst>
        </pc:spChg>
        <pc:spChg chg="add del mod">
          <ac:chgData name="足立 進" userId="545188b2fdd09f71" providerId="LiveId" clId="{ED395ACC-3685-4D7C-8BFD-FDBAB70E4B21}" dt="2021-11-23T13:45:28.065" v="2999" actId="478"/>
          <ac:spMkLst>
            <pc:docMk/>
            <pc:sldMk cId="1669928612" sldId="801"/>
            <ac:spMk id="6" creationId="{4BD3A107-6969-48EB-8D7C-2EF55587C634}"/>
          </ac:spMkLst>
        </pc:spChg>
        <pc:spChg chg="add mod">
          <ac:chgData name="足立 進" userId="545188b2fdd09f71" providerId="LiveId" clId="{ED395ACC-3685-4D7C-8BFD-FDBAB70E4B21}" dt="2021-11-30T21:56:41.631" v="7860" actId="1076"/>
          <ac:spMkLst>
            <pc:docMk/>
            <pc:sldMk cId="1669928612" sldId="801"/>
            <ac:spMk id="7" creationId="{844DCF41-5390-4B24-BD55-6556C76177D9}"/>
          </ac:spMkLst>
        </pc:spChg>
        <pc:graphicFrameChg chg="mod">
          <ac:chgData name="足立 進" userId="545188b2fdd09f71" providerId="LiveId" clId="{ED395ACC-3685-4D7C-8BFD-FDBAB70E4B21}" dt="2021-11-23T07:20:28.644" v="2029" actId="339"/>
          <ac:graphicFrameMkLst>
            <pc:docMk/>
            <pc:sldMk cId="1669928612" sldId="801"/>
            <ac:graphicFrameMk id="13" creationId="{380E65EB-ECF5-4328-BFD5-B030943C96CD}"/>
          </ac:graphicFrameMkLst>
        </pc:graphicFrameChg>
      </pc:sldChg>
      <pc:sldChg chg="addSp delSp modSp del mod ord modTransition modAnim">
        <pc:chgData name="足立 進" userId="545188b2fdd09f71" providerId="LiveId" clId="{ED395ACC-3685-4D7C-8BFD-FDBAB70E4B21}" dt="2021-11-22T23:27:22.175" v="1345" actId="47"/>
        <pc:sldMkLst>
          <pc:docMk/>
          <pc:sldMk cId="2574603191" sldId="806"/>
        </pc:sldMkLst>
        <pc:spChg chg="add del mod">
          <ac:chgData name="足立 進" userId="545188b2fdd09f71" providerId="LiveId" clId="{ED395ACC-3685-4D7C-8BFD-FDBAB70E4B21}" dt="2021-11-21T03:30:44.762" v="784"/>
          <ac:spMkLst>
            <pc:docMk/>
            <pc:sldMk cId="2574603191" sldId="806"/>
            <ac:spMk id="5" creationId="{52381ABC-8821-4985-883C-CC7B9BF4084D}"/>
          </ac:spMkLst>
        </pc:spChg>
        <pc:spChg chg="add del mod">
          <ac:chgData name="足立 進" userId="545188b2fdd09f71" providerId="LiveId" clId="{ED395ACC-3685-4D7C-8BFD-FDBAB70E4B21}" dt="2021-11-20T23:25:16.198" v="517" actId="478"/>
          <ac:spMkLst>
            <pc:docMk/>
            <pc:sldMk cId="2574603191" sldId="806"/>
            <ac:spMk id="7" creationId="{62EE1007-93B4-4862-8D57-F72A9E257C0F}"/>
          </ac:spMkLst>
        </pc:spChg>
        <pc:spChg chg="del mod">
          <ac:chgData name="足立 進" userId="545188b2fdd09f71" providerId="LiveId" clId="{ED395ACC-3685-4D7C-8BFD-FDBAB70E4B21}" dt="2021-11-21T03:30:52.413" v="785" actId="478"/>
          <ac:spMkLst>
            <pc:docMk/>
            <pc:sldMk cId="2574603191" sldId="806"/>
            <ac:spMk id="11" creationId="{FA6C56E7-2D51-4B87-893B-39DA07172F4A}"/>
          </ac:spMkLst>
        </pc:spChg>
        <pc:spChg chg="del mod">
          <ac:chgData name="足立 進" userId="545188b2fdd09f71" providerId="LiveId" clId="{ED395ACC-3685-4D7C-8BFD-FDBAB70E4B21}" dt="2021-11-21T03:31:06.931" v="788" actId="478"/>
          <ac:spMkLst>
            <pc:docMk/>
            <pc:sldMk cId="2574603191" sldId="806"/>
            <ac:spMk id="15" creationId="{1CEB6A08-26B9-4079-9BF8-8BC3A7BA241F}"/>
          </ac:spMkLst>
        </pc:spChg>
        <pc:spChg chg="add mod">
          <ac:chgData name="足立 進" userId="545188b2fdd09f71" providerId="LiveId" clId="{ED395ACC-3685-4D7C-8BFD-FDBAB70E4B21}" dt="2021-11-21T03:30:44.762" v="784"/>
          <ac:spMkLst>
            <pc:docMk/>
            <pc:sldMk cId="2574603191" sldId="806"/>
            <ac:spMk id="21" creationId="{78C1A799-909C-4991-9A8A-E72993B68C54}"/>
          </ac:spMkLst>
        </pc:spChg>
        <pc:spChg chg="add mod">
          <ac:chgData name="足立 進" userId="545188b2fdd09f71" providerId="LiveId" clId="{ED395ACC-3685-4D7C-8BFD-FDBAB70E4B21}" dt="2021-11-21T03:31:18.356" v="789"/>
          <ac:spMkLst>
            <pc:docMk/>
            <pc:sldMk cId="2574603191" sldId="806"/>
            <ac:spMk id="22" creationId="{1B116B5B-B865-47D6-8247-AC4FC9452333}"/>
          </ac:spMkLst>
        </pc:spChg>
        <pc:spChg chg="add del mod">
          <ac:chgData name="足立 進" userId="545188b2fdd09f71" providerId="LiveId" clId="{ED395ACC-3685-4D7C-8BFD-FDBAB70E4B21}" dt="2021-11-21T03:31:34.211" v="791"/>
          <ac:spMkLst>
            <pc:docMk/>
            <pc:sldMk cId="2574603191" sldId="806"/>
            <ac:spMk id="23" creationId="{06C3595B-AD6B-40E5-A573-621F5BC4756D}"/>
          </ac:spMkLst>
        </pc:spChg>
        <pc:spChg chg="add mod">
          <ac:chgData name="足立 進" userId="545188b2fdd09f71" providerId="LiveId" clId="{ED395ACC-3685-4D7C-8BFD-FDBAB70E4B21}" dt="2021-11-21T03:31:45.615" v="792"/>
          <ac:spMkLst>
            <pc:docMk/>
            <pc:sldMk cId="2574603191" sldId="806"/>
            <ac:spMk id="24" creationId="{BF61DA76-ADF2-4947-9BAF-DFAF06B8CDAC}"/>
          </ac:spMkLst>
        </pc:spChg>
      </pc:sldChg>
      <pc:sldChg chg="addSp delSp modSp del mod ord delAnim modAnim">
        <pc:chgData name="足立 進" userId="545188b2fdd09f71" providerId="LiveId" clId="{ED395ACC-3685-4D7C-8BFD-FDBAB70E4B21}" dt="2021-11-23T05:20:50.812" v="1955" actId="47"/>
        <pc:sldMkLst>
          <pc:docMk/>
          <pc:sldMk cId="2576600432" sldId="807"/>
        </pc:sldMkLst>
        <pc:spChg chg="add del mod">
          <ac:chgData name="足立 進" userId="545188b2fdd09f71" providerId="LiveId" clId="{ED395ACC-3685-4D7C-8BFD-FDBAB70E4B21}" dt="2021-11-20T23:26:01.588" v="519" actId="478"/>
          <ac:spMkLst>
            <pc:docMk/>
            <pc:sldMk cId="2576600432" sldId="807"/>
            <ac:spMk id="3" creationId="{C7DC6F0A-D56E-48C8-96F8-559F513D1B7F}"/>
          </ac:spMkLst>
        </pc:spChg>
        <pc:spChg chg="add del mod">
          <ac:chgData name="足立 進" userId="545188b2fdd09f71" providerId="LiveId" clId="{ED395ACC-3685-4D7C-8BFD-FDBAB70E4B21}" dt="2021-11-21T03:29:35.370" v="772" actId="14100"/>
          <ac:spMkLst>
            <pc:docMk/>
            <pc:sldMk cId="2576600432" sldId="807"/>
            <ac:spMk id="5" creationId="{52381ABC-8821-4985-883C-CC7B9BF4084D}"/>
          </ac:spMkLst>
        </pc:spChg>
        <pc:spChg chg="add mod">
          <ac:chgData name="足立 進" userId="545188b2fdd09f71" providerId="LiveId" clId="{ED395ACC-3685-4D7C-8BFD-FDBAB70E4B21}" dt="2021-11-21T03:29:46.410" v="773" actId="1076"/>
          <ac:spMkLst>
            <pc:docMk/>
            <pc:sldMk cId="2576600432" sldId="807"/>
            <ac:spMk id="10" creationId="{C95AC753-C5F0-46E9-88AE-0569ABB9390D}"/>
          </ac:spMkLst>
        </pc:spChg>
        <pc:spChg chg="del mod">
          <ac:chgData name="足立 進" userId="545188b2fdd09f71" providerId="LiveId" clId="{ED395ACC-3685-4D7C-8BFD-FDBAB70E4B21}" dt="2021-11-20T23:26:26.183" v="521" actId="478"/>
          <ac:spMkLst>
            <pc:docMk/>
            <pc:sldMk cId="2576600432" sldId="807"/>
            <ac:spMk id="11" creationId="{FA6C56E7-2D51-4B87-893B-39DA07172F4A}"/>
          </ac:spMkLst>
        </pc:spChg>
        <pc:spChg chg="add mod">
          <ac:chgData name="足立 進" userId="545188b2fdd09f71" providerId="LiveId" clId="{ED395ACC-3685-4D7C-8BFD-FDBAB70E4B21}" dt="2021-11-21T03:29:58.411" v="774" actId="1076"/>
          <ac:spMkLst>
            <pc:docMk/>
            <pc:sldMk cId="2576600432" sldId="807"/>
            <ac:spMk id="12" creationId="{B63C6E86-9C92-467C-A03C-5BF1421B6DEB}"/>
          </ac:spMkLst>
        </pc:spChg>
        <pc:spChg chg="del mod">
          <ac:chgData name="足立 進" userId="545188b2fdd09f71" providerId="LiveId" clId="{ED395ACC-3685-4D7C-8BFD-FDBAB70E4B21}" dt="2021-11-20T23:26:19.411" v="520" actId="478"/>
          <ac:spMkLst>
            <pc:docMk/>
            <pc:sldMk cId="2576600432" sldId="807"/>
            <ac:spMk id="15" creationId="{1CEB6A08-26B9-4079-9BF8-8BC3A7BA241F}"/>
          </ac:spMkLst>
        </pc:spChg>
        <pc:graphicFrameChg chg="mod">
          <ac:chgData name="足立 進" userId="545188b2fdd09f71" providerId="LiveId" clId="{ED395ACC-3685-4D7C-8BFD-FDBAB70E4B21}" dt="2021-11-23T05:09:10.755" v="1913" actId="339"/>
          <ac:graphicFrameMkLst>
            <pc:docMk/>
            <pc:sldMk cId="2576600432" sldId="807"/>
            <ac:graphicFrameMk id="4" creationId="{1CBFCC85-6CA2-4EF2-8C67-FE5AFE21DC53}"/>
          </ac:graphicFrameMkLst>
        </pc:graphicFrameChg>
      </pc:sldChg>
      <pc:sldChg chg="modSp mod ord modAnim">
        <pc:chgData name="足立 進" userId="545188b2fdd09f71" providerId="LiveId" clId="{ED395ACC-3685-4D7C-8BFD-FDBAB70E4B21}" dt="2021-11-29T14:12:17.504" v="7201" actId="20577"/>
        <pc:sldMkLst>
          <pc:docMk/>
          <pc:sldMk cId="3882813320" sldId="809"/>
        </pc:sldMkLst>
        <pc:spChg chg="mod">
          <ac:chgData name="足立 進" userId="545188b2fdd09f71" providerId="LiveId" clId="{ED395ACC-3685-4D7C-8BFD-FDBAB70E4B21}" dt="2021-11-23T09:30:55.185" v="2500" actId="339"/>
          <ac:spMkLst>
            <pc:docMk/>
            <pc:sldMk cId="3882813320" sldId="809"/>
            <ac:spMk id="2" creationId="{BE004F8D-1EAA-48F6-9A62-7D9E6835B4D8}"/>
          </ac:spMkLst>
        </pc:spChg>
        <pc:spChg chg="mod">
          <ac:chgData name="足立 進" userId="545188b2fdd09f71" providerId="LiveId" clId="{ED395ACC-3685-4D7C-8BFD-FDBAB70E4B21}" dt="2021-11-27T07:43:25.564" v="6495" actId="20577"/>
          <ac:spMkLst>
            <pc:docMk/>
            <pc:sldMk cId="3882813320" sldId="809"/>
            <ac:spMk id="6" creationId="{2EF7BC6A-7313-4439-9071-36897B80EF64}"/>
          </ac:spMkLst>
        </pc:spChg>
        <pc:spChg chg="mod">
          <ac:chgData name="足立 進" userId="545188b2fdd09f71" providerId="LiveId" clId="{ED395ACC-3685-4D7C-8BFD-FDBAB70E4B21}" dt="2021-11-26T23:15:40.679" v="5667" actId="1076"/>
          <ac:spMkLst>
            <pc:docMk/>
            <pc:sldMk cId="3882813320" sldId="809"/>
            <ac:spMk id="10" creationId="{1E466FDE-8EBA-4C50-AF0C-4477B62E59CE}"/>
          </ac:spMkLst>
        </pc:spChg>
        <pc:spChg chg="mod">
          <ac:chgData name="足立 進" userId="545188b2fdd09f71" providerId="LiveId" clId="{ED395ACC-3685-4D7C-8BFD-FDBAB70E4B21}" dt="2021-11-23T09:31:01.930" v="2501" actId="339"/>
          <ac:spMkLst>
            <pc:docMk/>
            <pc:sldMk cId="3882813320" sldId="809"/>
            <ac:spMk id="12" creationId="{CE6CF1B0-0CA3-41AE-8F97-70F4F1835EF1}"/>
          </ac:spMkLst>
        </pc:spChg>
        <pc:spChg chg="mod">
          <ac:chgData name="足立 進" userId="545188b2fdd09f71" providerId="LiveId" clId="{ED395ACC-3685-4D7C-8BFD-FDBAB70E4B21}" dt="2021-11-29T14:12:17.504" v="7201" actId="20577"/>
          <ac:spMkLst>
            <pc:docMk/>
            <pc:sldMk cId="3882813320" sldId="809"/>
            <ac:spMk id="14" creationId="{F96BFC21-3C4A-46F6-A7B7-0DCA790E7D38}"/>
          </ac:spMkLst>
        </pc:spChg>
        <pc:spChg chg="mod">
          <ac:chgData name="足立 進" userId="545188b2fdd09f71" providerId="LiveId" clId="{ED395ACC-3685-4D7C-8BFD-FDBAB70E4B21}" dt="2021-11-26T23:18:02.608" v="5673" actId="20577"/>
          <ac:spMkLst>
            <pc:docMk/>
            <pc:sldMk cId="3882813320" sldId="809"/>
            <ac:spMk id="19" creationId="{CDB22811-E8B9-4C0A-B8A9-D0E710B0D026}"/>
          </ac:spMkLst>
        </pc:spChg>
      </pc:sldChg>
      <pc:sldChg chg="modSp mod ord">
        <pc:chgData name="足立 進" userId="545188b2fdd09f71" providerId="LiveId" clId="{ED395ACC-3685-4D7C-8BFD-FDBAB70E4B21}" dt="2021-12-12T11:57:10.083" v="9738" actId="208"/>
        <pc:sldMkLst>
          <pc:docMk/>
          <pc:sldMk cId="3835490421" sldId="810"/>
        </pc:sldMkLst>
        <pc:spChg chg="mod">
          <ac:chgData name="足立 進" userId="545188b2fdd09f71" providerId="LiveId" clId="{ED395ACC-3685-4D7C-8BFD-FDBAB70E4B21}" dt="2021-11-23T00:27:48.675" v="1615" actId="207"/>
          <ac:spMkLst>
            <pc:docMk/>
            <pc:sldMk cId="3835490421" sldId="810"/>
            <ac:spMk id="4" creationId="{A3656F26-23B2-4D4D-B3C3-7D54AAD93374}"/>
          </ac:spMkLst>
        </pc:spChg>
        <pc:cxnChg chg="mod">
          <ac:chgData name="足立 進" userId="545188b2fdd09f71" providerId="LiveId" clId="{ED395ACC-3685-4D7C-8BFD-FDBAB70E4B21}" dt="2021-12-12T11:57:10.083" v="9738" actId="208"/>
          <ac:cxnSpMkLst>
            <pc:docMk/>
            <pc:sldMk cId="3835490421" sldId="810"/>
            <ac:cxnSpMk id="11" creationId="{F30CCEB2-6B87-4B8A-9673-80BA1A17FE48}"/>
          </ac:cxnSpMkLst>
        </pc:cxnChg>
      </pc:sldChg>
      <pc:sldChg chg="addSp delSp modSp del mod modTransition">
        <pc:chgData name="足立 進" userId="545188b2fdd09f71" providerId="LiveId" clId="{ED395ACC-3685-4D7C-8BFD-FDBAB70E4B21}" dt="2021-11-21T13:05:17.325" v="849" actId="47"/>
        <pc:sldMkLst>
          <pc:docMk/>
          <pc:sldMk cId="1024665800" sldId="812"/>
        </pc:sldMkLst>
        <pc:spChg chg="mod">
          <ac:chgData name="足立 進" userId="545188b2fdd09f71" providerId="LiveId" clId="{ED395ACC-3685-4D7C-8BFD-FDBAB70E4B21}" dt="2021-11-20T14:02:15.135" v="263" actId="207"/>
          <ac:spMkLst>
            <pc:docMk/>
            <pc:sldMk cId="1024665800" sldId="812"/>
            <ac:spMk id="2" creationId="{1A0EE454-537C-4F09-BFDE-A30986FDF594}"/>
          </ac:spMkLst>
        </pc:spChg>
        <pc:picChg chg="add del mod">
          <ac:chgData name="足立 進" userId="545188b2fdd09f71" providerId="LiveId" clId="{ED395ACC-3685-4D7C-8BFD-FDBAB70E4B21}" dt="2021-11-21T13:03:56.928" v="844" actId="478"/>
          <ac:picMkLst>
            <pc:docMk/>
            <pc:sldMk cId="1024665800" sldId="812"/>
            <ac:picMk id="3" creationId="{32A313FF-0375-411A-9C26-3225ADA2BE3F}"/>
          </ac:picMkLst>
        </pc:picChg>
        <pc:picChg chg="add mod">
          <ac:chgData name="足立 進" userId="545188b2fdd09f71" providerId="LiveId" clId="{ED395ACC-3685-4D7C-8BFD-FDBAB70E4B21}" dt="2021-11-21T13:03:28.896" v="843"/>
          <ac:picMkLst>
            <pc:docMk/>
            <pc:sldMk cId="1024665800" sldId="812"/>
            <ac:picMk id="4" creationId="{1CBDE149-842D-44F7-ADB4-A35D9C60FB8C}"/>
          </ac:picMkLst>
        </pc:picChg>
      </pc:sldChg>
      <pc:sldChg chg="delSp modSp del mod ord modTransition delAnim modAnim">
        <pc:chgData name="足立 進" userId="545188b2fdd09f71" providerId="LiveId" clId="{ED395ACC-3685-4D7C-8BFD-FDBAB70E4B21}" dt="2021-11-21T02:49:57.183" v="702" actId="47"/>
        <pc:sldMkLst>
          <pc:docMk/>
          <pc:sldMk cId="1725908420" sldId="850"/>
        </pc:sldMkLst>
        <pc:spChg chg="mod">
          <ac:chgData name="足立 進" userId="545188b2fdd09f71" providerId="LiveId" clId="{ED395ACC-3685-4D7C-8BFD-FDBAB70E4B21}" dt="2021-11-20T12:34:42.860" v="82" actId="6549"/>
          <ac:spMkLst>
            <pc:docMk/>
            <pc:sldMk cId="1725908420" sldId="850"/>
            <ac:spMk id="2" creationId="{9596B6A1-743D-4956-A6DC-3BC63836EF41}"/>
          </ac:spMkLst>
        </pc:spChg>
        <pc:spChg chg="del">
          <ac:chgData name="足立 進" userId="545188b2fdd09f71" providerId="LiveId" clId="{ED395ACC-3685-4D7C-8BFD-FDBAB70E4B21}" dt="2021-11-20T11:53:37.445" v="0" actId="478"/>
          <ac:spMkLst>
            <pc:docMk/>
            <pc:sldMk cId="1725908420" sldId="850"/>
            <ac:spMk id="5" creationId="{6B4EFCFB-6E71-4ED2-9EBD-B228F01B03C9}"/>
          </ac:spMkLst>
        </pc:spChg>
        <pc:spChg chg="mod">
          <ac:chgData name="足立 進" userId="545188b2fdd09f71" providerId="LiveId" clId="{ED395ACC-3685-4D7C-8BFD-FDBAB70E4B21}" dt="2021-11-20T23:08:32.821" v="374" actId="207"/>
          <ac:spMkLst>
            <pc:docMk/>
            <pc:sldMk cId="1725908420" sldId="850"/>
            <ac:spMk id="6" creationId="{78AF9964-12F5-4E00-9BD6-DD069638CB90}"/>
          </ac:spMkLst>
        </pc:spChg>
        <pc:spChg chg="mod">
          <ac:chgData name="足立 進" userId="545188b2fdd09f71" providerId="LiveId" clId="{ED395ACC-3685-4D7C-8BFD-FDBAB70E4B21}" dt="2021-11-20T23:08:42.371" v="375" actId="207"/>
          <ac:spMkLst>
            <pc:docMk/>
            <pc:sldMk cId="1725908420" sldId="850"/>
            <ac:spMk id="11" creationId="{6AC6B8A9-E9DF-4521-9380-A7F77A2057A0}"/>
          </ac:spMkLst>
        </pc:spChg>
      </pc:sldChg>
      <pc:sldChg chg="delSp modSp del mod ord delAnim">
        <pc:chgData name="足立 進" userId="545188b2fdd09f71" providerId="LiveId" clId="{ED395ACC-3685-4D7C-8BFD-FDBAB70E4B21}" dt="2021-11-23T04:17:20.473" v="1732" actId="47"/>
        <pc:sldMkLst>
          <pc:docMk/>
          <pc:sldMk cId="1113222990" sldId="869"/>
        </pc:sldMkLst>
        <pc:spChg chg="del">
          <ac:chgData name="足立 進" userId="545188b2fdd09f71" providerId="LiveId" clId="{ED395ACC-3685-4D7C-8BFD-FDBAB70E4B21}" dt="2021-11-20T11:56:47.198" v="3" actId="478"/>
          <ac:spMkLst>
            <pc:docMk/>
            <pc:sldMk cId="1113222990" sldId="869"/>
            <ac:spMk id="3" creationId="{C0524A97-4945-4C71-8326-795BAE9A6B1A}"/>
          </ac:spMkLst>
        </pc:spChg>
        <pc:spChg chg="mod">
          <ac:chgData name="足立 進" userId="545188b2fdd09f71" providerId="LiveId" clId="{ED395ACC-3685-4D7C-8BFD-FDBAB70E4B21}" dt="2021-11-23T04:01:11.643" v="1683" actId="339"/>
          <ac:spMkLst>
            <pc:docMk/>
            <pc:sldMk cId="1113222990" sldId="869"/>
            <ac:spMk id="10" creationId="{47291574-F6D9-4F2C-8726-B86DB07D70BA}"/>
          </ac:spMkLst>
        </pc:spChg>
        <pc:spChg chg="mod">
          <ac:chgData name="足立 進" userId="545188b2fdd09f71" providerId="LiveId" clId="{ED395ACC-3685-4D7C-8BFD-FDBAB70E4B21}" dt="2021-11-23T04:01:52.628" v="1688" actId="207"/>
          <ac:spMkLst>
            <pc:docMk/>
            <pc:sldMk cId="1113222990" sldId="869"/>
            <ac:spMk id="17" creationId="{A2400422-8732-49B4-9843-7649A1016ECE}"/>
          </ac:spMkLst>
        </pc:spChg>
        <pc:spChg chg="mod">
          <ac:chgData name="足立 進" userId="545188b2fdd09f71" providerId="LiveId" clId="{ED395ACC-3685-4D7C-8BFD-FDBAB70E4B21}" dt="2021-11-23T04:01:34.803" v="1685" actId="339"/>
          <ac:spMkLst>
            <pc:docMk/>
            <pc:sldMk cId="1113222990" sldId="869"/>
            <ac:spMk id="18" creationId="{CB3A700C-BED5-465D-8585-593335814239}"/>
          </ac:spMkLst>
        </pc:spChg>
        <pc:spChg chg="mod">
          <ac:chgData name="足立 進" userId="545188b2fdd09f71" providerId="LiveId" clId="{ED395ACC-3685-4D7C-8BFD-FDBAB70E4B21}" dt="2021-11-23T04:01:47.522" v="1687" actId="339"/>
          <ac:spMkLst>
            <pc:docMk/>
            <pc:sldMk cId="1113222990" sldId="869"/>
            <ac:spMk id="19" creationId="{8DD003E5-6623-450A-91D5-C92739B6D5EA}"/>
          </ac:spMkLst>
        </pc:spChg>
      </pc:sldChg>
      <pc:sldChg chg="addSp delSp modSp del mod ord delAnim modAnim">
        <pc:chgData name="足立 進" userId="545188b2fdd09f71" providerId="LiveId" clId="{ED395ACC-3685-4D7C-8BFD-FDBAB70E4B21}" dt="2021-11-27T11:26:27.534" v="6704" actId="47"/>
        <pc:sldMkLst>
          <pc:docMk/>
          <pc:sldMk cId="3338924056" sldId="870"/>
        </pc:sldMkLst>
        <pc:spChg chg="add mod">
          <ac:chgData name="足立 進" userId="545188b2fdd09f71" providerId="LiveId" clId="{ED395ACC-3685-4D7C-8BFD-FDBAB70E4B21}" dt="2021-11-27T07:52:04.079" v="6497" actId="207"/>
          <ac:spMkLst>
            <pc:docMk/>
            <pc:sldMk cId="3338924056" sldId="870"/>
            <ac:spMk id="3" creationId="{690A53B7-B979-494A-AADF-3FF208700388}"/>
          </ac:spMkLst>
        </pc:spChg>
        <pc:spChg chg="add mod">
          <ac:chgData name="足立 進" userId="545188b2fdd09f71" providerId="LiveId" clId="{ED395ACC-3685-4D7C-8BFD-FDBAB70E4B21}" dt="2021-11-27T07:15:04.819" v="6407" actId="1076"/>
          <ac:spMkLst>
            <pc:docMk/>
            <pc:sldMk cId="3338924056" sldId="870"/>
            <ac:spMk id="6" creationId="{08BF4154-579A-4EFF-A432-E4A9015A8A72}"/>
          </ac:spMkLst>
        </pc:spChg>
        <pc:spChg chg="mod">
          <ac:chgData name="足立 進" userId="545188b2fdd09f71" providerId="LiveId" clId="{ED395ACC-3685-4D7C-8BFD-FDBAB70E4B21}" dt="2021-11-20T13:07:33.258" v="228" actId="20577"/>
          <ac:spMkLst>
            <pc:docMk/>
            <pc:sldMk cId="3338924056" sldId="870"/>
            <ac:spMk id="9" creationId="{DDD895BB-59C4-41E7-A2F1-801FDA3A4251}"/>
          </ac:spMkLst>
        </pc:spChg>
        <pc:spChg chg="mod">
          <ac:chgData name="足立 進" userId="545188b2fdd09f71" providerId="LiveId" clId="{ED395ACC-3685-4D7C-8BFD-FDBAB70E4B21}" dt="2021-11-26T12:24:17.789" v="4938" actId="20577"/>
          <ac:spMkLst>
            <pc:docMk/>
            <pc:sldMk cId="3338924056" sldId="870"/>
            <ac:spMk id="11" creationId="{4F124C19-2332-4069-9632-8809FBB28333}"/>
          </ac:spMkLst>
        </pc:spChg>
        <pc:spChg chg="mod">
          <ac:chgData name="足立 進" userId="545188b2fdd09f71" providerId="LiveId" clId="{ED395ACC-3685-4D7C-8BFD-FDBAB70E4B21}" dt="2021-11-24T14:05:21.901" v="3888" actId="339"/>
          <ac:spMkLst>
            <pc:docMk/>
            <pc:sldMk cId="3338924056" sldId="870"/>
            <ac:spMk id="13" creationId="{2F18D867-C881-4ED7-A543-84114BF816CA}"/>
          </ac:spMkLst>
        </pc:spChg>
        <pc:spChg chg="mod">
          <ac:chgData name="足立 進" userId="545188b2fdd09f71" providerId="LiveId" clId="{ED395ACC-3685-4D7C-8BFD-FDBAB70E4B21}" dt="2021-11-24T14:05:21.901" v="3888" actId="339"/>
          <ac:spMkLst>
            <pc:docMk/>
            <pc:sldMk cId="3338924056" sldId="870"/>
            <ac:spMk id="16" creationId="{71891CCA-7F1B-42F8-BB89-601CE01921BB}"/>
          </ac:spMkLst>
        </pc:spChg>
        <pc:spChg chg="mod">
          <ac:chgData name="足立 進" userId="545188b2fdd09f71" providerId="LiveId" clId="{ED395ACC-3685-4D7C-8BFD-FDBAB70E4B21}" dt="2021-11-24T14:05:21.901" v="3888" actId="339"/>
          <ac:spMkLst>
            <pc:docMk/>
            <pc:sldMk cId="3338924056" sldId="870"/>
            <ac:spMk id="17" creationId="{A26CF21F-3CB7-46C1-86B6-F920D0046998}"/>
          </ac:spMkLst>
        </pc:spChg>
        <pc:spChg chg="mod">
          <ac:chgData name="足立 進" userId="545188b2fdd09f71" providerId="LiveId" clId="{ED395ACC-3685-4D7C-8BFD-FDBAB70E4B21}" dt="2021-11-24T14:05:21.901" v="3888" actId="339"/>
          <ac:spMkLst>
            <pc:docMk/>
            <pc:sldMk cId="3338924056" sldId="870"/>
            <ac:spMk id="19" creationId="{7A752A43-F84F-40A0-AE84-A510D6206069}"/>
          </ac:spMkLst>
        </pc:spChg>
        <pc:spChg chg="add mod">
          <ac:chgData name="足立 進" userId="545188b2fdd09f71" providerId="LiveId" clId="{ED395ACC-3685-4D7C-8BFD-FDBAB70E4B21}" dt="2021-11-27T07:52:08.564" v="6498" actId="207"/>
          <ac:spMkLst>
            <pc:docMk/>
            <pc:sldMk cId="3338924056" sldId="870"/>
            <ac:spMk id="23" creationId="{922D42FF-739F-4529-A795-581BA96266A6}"/>
          </ac:spMkLst>
        </pc:spChg>
        <pc:spChg chg="mod">
          <ac:chgData name="足立 進" userId="545188b2fdd09f71" providerId="LiveId" clId="{ED395ACC-3685-4D7C-8BFD-FDBAB70E4B21}" dt="2021-11-26T12:27:53.022" v="4962" actId="1076"/>
          <ac:spMkLst>
            <pc:docMk/>
            <pc:sldMk cId="3338924056" sldId="870"/>
            <ac:spMk id="24" creationId="{EA45D416-136D-4535-8320-36AA0FEC941C}"/>
          </ac:spMkLst>
        </pc:spChg>
        <pc:spChg chg="add del mod">
          <ac:chgData name="足立 進" userId="545188b2fdd09f71" providerId="LiveId" clId="{ED395ACC-3685-4D7C-8BFD-FDBAB70E4B21}" dt="2021-11-27T05:53:59.935" v="5782"/>
          <ac:spMkLst>
            <pc:docMk/>
            <pc:sldMk cId="3338924056" sldId="870"/>
            <ac:spMk id="25" creationId="{05B2F79F-C3EA-46E8-B343-8FFAC53257E2}"/>
          </ac:spMkLst>
        </pc:spChg>
        <pc:spChg chg="mod">
          <ac:chgData name="足立 進" userId="545188b2fdd09f71" providerId="LiveId" clId="{ED395ACC-3685-4D7C-8BFD-FDBAB70E4B21}" dt="2021-11-24T14:05:21.901" v="3888" actId="339"/>
          <ac:spMkLst>
            <pc:docMk/>
            <pc:sldMk cId="3338924056" sldId="870"/>
            <ac:spMk id="26" creationId="{A00EEFE7-3D63-45B0-8B46-027C2BB434BF}"/>
          </ac:spMkLst>
        </pc:spChg>
        <pc:spChg chg="mod">
          <ac:chgData name="足立 進" userId="545188b2fdd09f71" providerId="LiveId" clId="{ED395ACC-3685-4D7C-8BFD-FDBAB70E4B21}" dt="2021-11-24T14:05:21.901" v="3888" actId="339"/>
          <ac:spMkLst>
            <pc:docMk/>
            <pc:sldMk cId="3338924056" sldId="870"/>
            <ac:spMk id="27" creationId="{44A4F91F-4F71-4529-9AA3-AEBAC8A75B8E}"/>
          </ac:spMkLst>
        </pc:spChg>
        <pc:spChg chg="mod">
          <ac:chgData name="足立 進" userId="545188b2fdd09f71" providerId="LiveId" clId="{ED395ACC-3685-4D7C-8BFD-FDBAB70E4B21}" dt="2021-11-24T14:05:21.901" v="3888" actId="339"/>
          <ac:spMkLst>
            <pc:docMk/>
            <pc:sldMk cId="3338924056" sldId="870"/>
            <ac:spMk id="28" creationId="{65DC6E9A-1670-4907-A9E0-8F0986A7EFF0}"/>
          </ac:spMkLst>
        </pc:spChg>
        <pc:spChg chg="mod">
          <ac:chgData name="足立 進" userId="545188b2fdd09f71" providerId="LiveId" clId="{ED395ACC-3685-4D7C-8BFD-FDBAB70E4B21}" dt="2021-11-24T14:05:21.901" v="3888" actId="339"/>
          <ac:spMkLst>
            <pc:docMk/>
            <pc:sldMk cId="3338924056" sldId="870"/>
            <ac:spMk id="29" creationId="{78F7E6C8-0D7B-4945-9101-028B4DE4BCA0}"/>
          </ac:spMkLst>
        </pc:spChg>
        <pc:spChg chg="mod">
          <ac:chgData name="足立 進" userId="545188b2fdd09f71" providerId="LiveId" clId="{ED395ACC-3685-4D7C-8BFD-FDBAB70E4B21}" dt="2021-11-24T14:05:21.901" v="3888" actId="339"/>
          <ac:spMkLst>
            <pc:docMk/>
            <pc:sldMk cId="3338924056" sldId="870"/>
            <ac:spMk id="30" creationId="{7E53C6D2-D02E-4D60-8E61-249368DC9F23}"/>
          </ac:spMkLst>
        </pc:spChg>
        <pc:spChg chg="add del mod">
          <ac:chgData name="足立 進" userId="545188b2fdd09f71" providerId="LiveId" clId="{ED395ACC-3685-4D7C-8BFD-FDBAB70E4B21}" dt="2021-11-27T05:53:59.935" v="5782"/>
          <ac:spMkLst>
            <pc:docMk/>
            <pc:sldMk cId="3338924056" sldId="870"/>
            <ac:spMk id="31" creationId="{03A35C86-8C84-4A07-A943-581654315994}"/>
          </ac:spMkLst>
        </pc:spChg>
        <pc:spChg chg="add del mod">
          <ac:chgData name="足立 進" userId="545188b2fdd09f71" providerId="LiveId" clId="{ED395ACC-3685-4D7C-8BFD-FDBAB70E4B21}" dt="2021-11-27T05:53:59.935" v="5782"/>
          <ac:spMkLst>
            <pc:docMk/>
            <pc:sldMk cId="3338924056" sldId="870"/>
            <ac:spMk id="32" creationId="{C9C60DB8-0FAA-4C76-AD49-A50911B2D0BB}"/>
          </ac:spMkLst>
        </pc:spChg>
        <pc:spChg chg="add del mod">
          <ac:chgData name="足立 進" userId="545188b2fdd09f71" providerId="LiveId" clId="{ED395ACC-3685-4D7C-8BFD-FDBAB70E4B21}" dt="2021-11-27T05:53:59.935" v="5782"/>
          <ac:spMkLst>
            <pc:docMk/>
            <pc:sldMk cId="3338924056" sldId="870"/>
            <ac:spMk id="33" creationId="{307C4517-12B4-41EE-860A-BD0D0E529F20}"/>
          </ac:spMkLst>
        </pc:spChg>
        <pc:spChg chg="add del mod">
          <ac:chgData name="足立 進" userId="545188b2fdd09f71" providerId="LiveId" clId="{ED395ACC-3685-4D7C-8BFD-FDBAB70E4B21}" dt="2021-11-27T05:54:09.039" v="5786"/>
          <ac:spMkLst>
            <pc:docMk/>
            <pc:sldMk cId="3338924056" sldId="870"/>
            <ac:spMk id="34" creationId="{77F3FE9F-1496-4BD7-9AAD-E1C87DDD76A7}"/>
          </ac:spMkLst>
        </pc:spChg>
        <pc:spChg chg="mod">
          <ac:chgData name="足立 進" userId="545188b2fdd09f71" providerId="LiveId" clId="{ED395ACC-3685-4D7C-8BFD-FDBAB70E4B21}" dt="2021-11-24T14:05:21.901" v="3888" actId="339"/>
          <ac:spMkLst>
            <pc:docMk/>
            <pc:sldMk cId="3338924056" sldId="870"/>
            <ac:spMk id="35" creationId="{65A5149C-AD88-4ADC-8CFA-7D38DED71406}"/>
          </ac:spMkLst>
        </pc:spChg>
        <pc:spChg chg="del">
          <ac:chgData name="足立 進" userId="545188b2fdd09f71" providerId="LiveId" clId="{ED395ACC-3685-4D7C-8BFD-FDBAB70E4B21}" dt="2021-11-20T12:57:50.586" v="132" actId="478"/>
          <ac:spMkLst>
            <pc:docMk/>
            <pc:sldMk cId="3338924056" sldId="870"/>
            <ac:spMk id="36" creationId="{41557779-0B06-4B53-9D51-8675DE4BC0D8}"/>
          </ac:spMkLst>
        </pc:spChg>
        <pc:spChg chg="add del mod">
          <ac:chgData name="足立 進" userId="545188b2fdd09f71" providerId="LiveId" clId="{ED395ACC-3685-4D7C-8BFD-FDBAB70E4B21}" dt="2021-11-27T05:54:09.039" v="5786"/>
          <ac:spMkLst>
            <pc:docMk/>
            <pc:sldMk cId="3338924056" sldId="870"/>
            <ac:spMk id="36" creationId="{6D8EC222-B27C-4C76-9FC2-056CDC64062B}"/>
          </ac:spMkLst>
        </pc:spChg>
        <pc:spChg chg="del">
          <ac:chgData name="足立 進" userId="545188b2fdd09f71" providerId="LiveId" clId="{ED395ACC-3685-4D7C-8BFD-FDBAB70E4B21}" dt="2021-11-20T12:57:52.927" v="133" actId="478"/>
          <ac:spMkLst>
            <pc:docMk/>
            <pc:sldMk cId="3338924056" sldId="870"/>
            <ac:spMk id="37" creationId="{5EEF684B-20DF-4070-8943-5540BDCBD987}"/>
          </ac:spMkLst>
        </pc:spChg>
        <pc:spChg chg="add del mod">
          <ac:chgData name="足立 進" userId="545188b2fdd09f71" providerId="LiveId" clId="{ED395ACC-3685-4D7C-8BFD-FDBAB70E4B21}" dt="2021-11-27T05:54:09.039" v="5786"/>
          <ac:spMkLst>
            <pc:docMk/>
            <pc:sldMk cId="3338924056" sldId="870"/>
            <ac:spMk id="37" creationId="{CB1E6CCD-B8C5-4BB3-A5B7-CDD991A03F8A}"/>
          </ac:spMkLst>
        </pc:spChg>
        <pc:spChg chg="add mod ord">
          <ac:chgData name="足立 進" userId="545188b2fdd09f71" providerId="LiveId" clId="{ED395ACC-3685-4D7C-8BFD-FDBAB70E4B21}" dt="2021-11-26T12:28:51.865" v="4969" actId="1076"/>
          <ac:spMkLst>
            <pc:docMk/>
            <pc:sldMk cId="3338924056" sldId="870"/>
            <ac:spMk id="38" creationId="{EC77D789-17F2-4EE4-B5DE-F757BA006DEB}"/>
          </ac:spMkLst>
        </pc:spChg>
        <pc:spChg chg="add mod ord">
          <ac:chgData name="足立 進" userId="545188b2fdd09f71" providerId="LiveId" clId="{ED395ACC-3685-4D7C-8BFD-FDBAB70E4B21}" dt="2021-11-26T12:28:49.625" v="4968" actId="14100"/>
          <ac:spMkLst>
            <pc:docMk/>
            <pc:sldMk cId="3338924056" sldId="870"/>
            <ac:spMk id="39" creationId="{98C64273-B89F-415C-A12F-0477BC18136B}"/>
          </ac:spMkLst>
        </pc:spChg>
        <pc:spChg chg="add del mod">
          <ac:chgData name="足立 進" userId="545188b2fdd09f71" providerId="LiveId" clId="{ED395ACC-3685-4D7C-8BFD-FDBAB70E4B21}" dt="2021-11-27T05:54:09.039" v="5786"/>
          <ac:spMkLst>
            <pc:docMk/>
            <pc:sldMk cId="3338924056" sldId="870"/>
            <ac:spMk id="40" creationId="{9A028CC0-2A9C-444A-95FE-5598574F9E35}"/>
          </ac:spMkLst>
        </pc:spChg>
        <pc:spChg chg="add del mod">
          <ac:chgData name="足立 進" userId="545188b2fdd09f71" providerId="LiveId" clId="{ED395ACC-3685-4D7C-8BFD-FDBAB70E4B21}" dt="2021-11-27T07:07:15.216" v="6356"/>
          <ac:spMkLst>
            <pc:docMk/>
            <pc:sldMk cId="3338924056" sldId="870"/>
            <ac:spMk id="41" creationId="{0ED6E5B1-A92A-495A-BE87-140E40A91662}"/>
          </ac:spMkLst>
        </pc:spChg>
        <pc:spChg chg="add del mod">
          <ac:chgData name="足立 進" userId="545188b2fdd09f71" providerId="LiveId" clId="{ED395ACC-3685-4D7C-8BFD-FDBAB70E4B21}" dt="2021-11-27T07:07:15.216" v="6356"/>
          <ac:spMkLst>
            <pc:docMk/>
            <pc:sldMk cId="3338924056" sldId="870"/>
            <ac:spMk id="42" creationId="{58C46570-8B8D-4344-811D-663C4149C35B}"/>
          </ac:spMkLst>
        </pc:spChg>
        <pc:spChg chg="add del mod">
          <ac:chgData name="足立 進" userId="545188b2fdd09f71" providerId="LiveId" clId="{ED395ACC-3685-4D7C-8BFD-FDBAB70E4B21}" dt="2021-11-27T07:07:15.216" v="6356"/>
          <ac:spMkLst>
            <pc:docMk/>
            <pc:sldMk cId="3338924056" sldId="870"/>
            <ac:spMk id="43" creationId="{1B55B62C-EF0B-4055-9C6A-1945FC1A9B43}"/>
          </ac:spMkLst>
        </pc:spChg>
        <pc:spChg chg="add del mod">
          <ac:chgData name="足立 進" userId="545188b2fdd09f71" providerId="LiveId" clId="{ED395ACC-3685-4D7C-8BFD-FDBAB70E4B21}" dt="2021-11-27T07:07:15.216" v="6356"/>
          <ac:spMkLst>
            <pc:docMk/>
            <pc:sldMk cId="3338924056" sldId="870"/>
            <ac:spMk id="44" creationId="{C95CE96F-C008-4A4B-9538-DFCB3C95E881}"/>
          </ac:spMkLst>
        </pc:spChg>
        <pc:picChg chg="add del mod ord">
          <ac:chgData name="足立 進" userId="545188b2fdd09f71" providerId="LiveId" clId="{ED395ACC-3685-4D7C-8BFD-FDBAB70E4B21}" dt="2021-11-27T06:23:04.689" v="5991" actId="478"/>
          <ac:picMkLst>
            <pc:docMk/>
            <pc:sldMk cId="3338924056" sldId="870"/>
            <ac:picMk id="4" creationId="{7BFB5E68-64CE-4A3F-A72C-FA08A56C3229}"/>
          </ac:picMkLst>
        </pc:picChg>
        <pc:picChg chg="add del">
          <ac:chgData name="足立 進" userId="545188b2fdd09f71" providerId="LiveId" clId="{ED395ACC-3685-4D7C-8BFD-FDBAB70E4B21}" dt="2021-11-27T06:21:00.033" v="5980"/>
          <ac:picMkLst>
            <pc:docMk/>
            <pc:sldMk cId="3338924056" sldId="870"/>
            <ac:picMk id="7" creationId="{2CA89DDE-7EBE-44D2-A08C-C79EE60268B8}"/>
          </ac:picMkLst>
        </pc:picChg>
        <pc:picChg chg="add del">
          <ac:chgData name="足立 進" userId="545188b2fdd09f71" providerId="LiveId" clId="{ED395ACC-3685-4D7C-8BFD-FDBAB70E4B21}" dt="2021-11-27T06:21:49.489" v="5984"/>
          <ac:picMkLst>
            <pc:docMk/>
            <pc:sldMk cId="3338924056" sldId="870"/>
            <ac:picMk id="10" creationId="{F492C33A-3A92-40DB-B4EA-FFF2FF66667A}"/>
          </ac:picMkLst>
        </pc:picChg>
        <pc:picChg chg="mod ord">
          <ac:chgData name="足立 進" userId="545188b2fdd09f71" providerId="LiveId" clId="{ED395ACC-3685-4D7C-8BFD-FDBAB70E4B21}" dt="2021-11-27T07:52:16.802" v="6500" actId="1076"/>
          <ac:picMkLst>
            <pc:docMk/>
            <pc:sldMk cId="3338924056" sldId="870"/>
            <ac:picMk id="12" creationId="{1D53819D-802D-4F4C-909D-BABFB2F779F7}"/>
          </ac:picMkLst>
        </pc:picChg>
        <pc:picChg chg="add del mod">
          <ac:chgData name="足立 進" userId="545188b2fdd09f71" providerId="LiveId" clId="{ED395ACC-3685-4D7C-8BFD-FDBAB70E4B21}" dt="2021-11-27T07:07:40.782" v="6361" actId="478"/>
          <ac:picMkLst>
            <pc:docMk/>
            <pc:sldMk cId="3338924056" sldId="870"/>
            <ac:picMk id="14" creationId="{8C14160C-6403-4D05-A1B7-DBF76AEED002}"/>
          </ac:picMkLst>
        </pc:picChg>
        <pc:picChg chg="add mod">
          <ac:chgData name="足立 進" userId="545188b2fdd09f71" providerId="LiveId" clId="{ED395ACC-3685-4D7C-8BFD-FDBAB70E4B21}" dt="2021-11-27T07:15:01.110" v="6406" actId="1076"/>
          <ac:picMkLst>
            <pc:docMk/>
            <pc:sldMk cId="3338924056" sldId="870"/>
            <ac:picMk id="15" creationId="{9188BC9B-AEA2-419B-BFF9-8E35A1B9B06D}"/>
          </ac:picMkLst>
        </pc:picChg>
        <pc:picChg chg="mod">
          <ac:chgData name="足立 進" userId="545188b2fdd09f71" providerId="LiveId" clId="{ED395ACC-3685-4D7C-8BFD-FDBAB70E4B21}" dt="2021-11-27T05:58:02.630" v="5811" actId="14100"/>
          <ac:picMkLst>
            <pc:docMk/>
            <pc:sldMk cId="3338924056" sldId="870"/>
            <ac:picMk id="18" creationId="{2C0D423B-1601-457F-BD68-5D39EF100ABE}"/>
          </ac:picMkLst>
        </pc:picChg>
      </pc:sldChg>
      <pc:sldChg chg="del ord">
        <pc:chgData name="足立 進" userId="545188b2fdd09f71" providerId="LiveId" clId="{ED395ACC-3685-4D7C-8BFD-FDBAB70E4B21}" dt="2021-11-20T13:01:51.785" v="185" actId="47"/>
        <pc:sldMkLst>
          <pc:docMk/>
          <pc:sldMk cId="2899796362" sldId="872"/>
        </pc:sldMkLst>
      </pc:sldChg>
      <pc:sldChg chg="addSp delSp modSp add del mod ord addAnim delAnim">
        <pc:chgData name="足立 進" userId="545188b2fdd09f71" providerId="LiveId" clId="{ED395ACC-3685-4D7C-8BFD-FDBAB70E4B21}" dt="2021-11-20T14:21:48.867" v="288"/>
        <pc:sldMkLst>
          <pc:docMk/>
          <pc:sldMk cId="2879762081" sldId="873"/>
        </pc:sldMkLst>
        <pc:spChg chg="mod">
          <ac:chgData name="足立 進" userId="545188b2fdd09f71" providerId="LiveId" clId="{ED395ACC-3685-4D7C-8BFD-FDBAB70E4B21}" dt="2021-11-20T12:44:33.690" v="105"/>
          <ac:spMkLst>
            <pc:docMk/>
            <pc:sldMk cId="2879762081" sldId="873"/>
            <ac:spMk id="2" creationId="{75EF8D58-2961-4EAB-B5E3-16CC5250C3C7}"/>
          </ac:spMkLst>
        </pc:spChg>
        <pc:spChg chg="add del">
          <ac:chgData name="足立 進" userId="545188b2fdd09f71" providerId="LiveId" clId="{ED395ACC-3685-4D7C-8BFD-FDBAB70E4B21}" dt="2021-11-20T14:20:27.808" v="280" actId="478"/>
          <ac:spMkLst>
            <pc:docMk/>
            <pc:sldMk cId="2879762081" sldId="873"/>
            <ac:spMk id="11" creationId="{CF098F02-5AB8-433F-930E-DFFC91611DE0}"/>
          </ac:spMkLst>
        </pc:spChg>
      </pc:sldChg>
      <pc:sldChg chg="delSp modSp add del mod ord delAnim modAnim">
        <pc:chgData name="足立 進" userId="545188b2fdd09f71" providerId="LiveId" clId="{ED395ACC-3685-4D7C-8BFD-FDBAB70E4B21}" dt="2021-11-21T13:34:27.834" v="977"/>
        <pc:sldMkLst>
          <pc:docMk/>
          <pc:sldMk cId="3993129802" sldId="874"/>
        </pc:sldMkLst>
        <pc:spChg chg="mod">
          <ac:chgData name="足立 進" userId="545188b2fdd09f71" providerId="LiveId" clId="{ED395ACC-3685-4D7C-8BFD-FDBAB70E4B21}" dt="2021-11-21T03:15:09.945" v="761" actId="6549"/>
          <ac:spMkLst>
            <pc:docMk/>
            <pc:sldMk cId="3993129802" sldId="874"/>
            <ac:spMk id="5" creationId="{52381ABC-8821-4985-883C-CC7B9BF4084D}"/>
          </ac:spMkLst>
        </pc:spChg>
        <pc:spChg chg="ord">
          <ac:chgData name="足立 進" userId="545188b2fdd09f71" providerId="LiveId" clId="{ED395ACC-3685-4D7C-8BFD-FDBAB70E4B21}" dt="2021-11-20T12:53:54.619" v="125" actId="167"/>
          <ac:spMkLst>
            <pc:docMk/>
            <pc:sldMk cId="3993129802" sldId="874"/>
            <ac:spMk id="8" creationId="{080356D1-8491-4D3F-A23B-9317F31E57FF}"/>
          </ac:spMkLst>
        </pc:spChg>
        <pc:spChg chg="mod">
          <ac:chgData name="足立 進" userId="545188b2fdd09f71" providerId="LiveId" clId="{ED395ACC-3685-4D7C-8BFD-FDBAB70E4B21}" dt="2021-11-20T13:02:48.757" v="191" actId="1076"/>
          <ac:spMkLst>
            <pc:docMk/>
            <pc:sldMk cId="3993129802" sldId="874"/>
            <ac:spMk id="11" creationId="{831C61BD-26B4-4C19-9480-0FC56A230B7D}"/>
          </ac:spMkLst>
        </pc:spChg>
        <pc:spChg chg="mod">
          <ac:chgData name="足立 進" userId="545188b2fdd09f71" providerId="LiveId" clId="{ED395ACC-3685-4D7C-8BFD-FDBAB70E4B21}" dt="2021-11-20T12:54:36.193" v="127" actId="1076"/>
          <ac:spMkLst>
            <pc:docMk/>
            <pc:sldMk cId="3993129802" sldId="874"/>
            <ac:spMk id="14" creationId="{C73A879A-0243-4575-9652-915758DB5C84}"/>
          </ac:spMkLst>
        </pc:spChg>
        <pc:spChg chg="mod">
          <ac:chgData name="足立 進" userId="545188b2fdd09f71" providerId="LiveId" clId="{ED395ACC-3685-4D7C-8BFD-FDBAB70E4B21}" dt="2021-11-20T12:54:04.717" v="126" actId="208"/>
          <ac:spMkLst>
            <pc:docMk/>
            <pc:sldMk cId="3993129802" sldId="874"/>
            <ac:spMk id="17" creationId="{A680B16D-4B24-4502-A7BA-70884E4D8A27}"/>
          </ac:spMkLst>
        </pc:spChg>
        <pc:cxnChg chg="del">
          <ac:chgData name="足立 進" userId="545188b2fdd09f71" providerId="LiveId" clId="{ED395ACC-3685-4D7C-8BFD-FDBAB70E4B21}" dt="2021-11-20T13:02:00.444" v="186" actId="478"/>
          <ac:cxnSpMkLst>
            <pc:docMk/>
            <pc:sldMk cId="3993129802" sldId="874"/>
            <ac:cxnSpMk id="10" creationId="{2C7A435B-FA7A-454C-B612-61C595CFC672}"/>
          </ac:cxnSpMkLst>
        </pc:cxnChg>
        <pc:cxnChg chg="del">
          <ac:chgData name="足立 進" userId="545188b2fdd09f71" providerId="LiveId" clId="{ED395ACC-3685-4D7C-8BFD-FDBAB70E4B21}" dt="2021-11-20T13:02:12.250" v="190" actId="478"/>
          <ac:cxnSpMkLst>
            <pc:docMk/>
            <pc:sldMk cId="3993129802" sldId="874"/>
            <ac:cxnSpMk id="16" creationId="{787091B7-149A-40FD-9B47-0906940B17DA}"/>
          </ac:cxnSpMkLst>
        </pc:cxnChg>
        <pc:cxnChg chg="mod">
          <ac:chgData name="足立 進" userId="545188b2fdd09f71" providerId="LiveId" clId="{ED395ACC-3685-4D7C-8BFD-FDBAB70E4B21}" dt="2021-11-21T03:15:56.143" v="765" actId="14100"/>
          <ac:cxnSpMkLst>
            <pc:docMk/>
            <pc:sldMk cId="3993129802" sldId="874"/>
            <ac:cxnSpMk id="16" creationId="{DE9FB2CA-BDAE-4186-8752-8594F336FE77}"/>
          </ac:cxnSpMkLst>
        </pc:cxnChg>
        <pc:cxnChg chg="del">
          <ac:chgData name="足立 進" userId="545188b2fdd09f71" providerId="LiveId" clId="{ED395ACC-3685-4D7C-8BFD-FDBAB70E4B21}" dt="2021-11-20T13:02:09.499" v="189" actId="478"/>
          <ac:cxnSpMkLst>
            <pc:docMk/>
            <pc:sldMk cId="3993129802" sldId="874"/>
            <ac:cxnSpMk id="18" creationId="{DB5C81C8-5E6A-4C9D-A924-9CDDC01B5AC5}"/>
          </ac:cxnSpMkLst>
        </pc:cxnChg>
        <pc:cxnChg chg="del">
          <ac:chgData name="足立 進" userId="545188b2fdd09f71" providerId="LiveId" clId="{ED395ACC-3685-4D7C-8BFD-FDBAB70E4B21}" dt="2021-11-20T13:02:02.965" v="187" actId="478"/>
          <ac:cxnSpMkLst>
            <pc:docMk/>
            <pc:sldMk cId="3993129802" sldId="874"/>
            <ac:cxnSpMk id="22" creationId="{30CF99AB-3A73-42C5-BFF2-EED75F4CDB5A}"/>
          </ac:cxnSpMkLst>
        </pc:cxnChg>
        <pc:cxnChg chg="del">
          <ac:chgData name="足立 進" userId="545188b2fdd09f71" providerId="LiveId" clId="{ED395ACC-3685-4D7C-8BFD-FDBAB70E4B21}" dt="2021-11-20T13:02:06.869" v="188" actId="478"/>
          <ac:cxnSpMkLst>
            <pc:docMk/>
            <pc:sldMk cId="3993129802" sldId="874"/>
            <ac:cxnSpMk id="26" creationId="{C7DC2B6C-14B9-4FF0-8D03-D02C25A690B3}"/>
          </ac:cxnSpMkLst>
        </pc:cxnChg>
      </pc:sldChg>
      <pc:sldChg chg="add del ord">
        <pc:chgData name="足立 進" userId="545188b2fdd09f71" providerId="LiveId" clId="{ED395ACC-3685-4D7C-8BFD-FDBAB70E4B21}" dt="2021-11-22T11:59:11.796" v="1007" actId="47"/>
        <pc:sldMkLst>
          <pc:docMk/>
          <pc:sldMk cId="2692968091" sldId="875"/>
        </pc:sldMkLst>
      </pc:sldChg>
      <pc:sldChg chg="delSp modSp add del mod ord delAnim modAnim">
        <pc:chgData name="足立 進" userId="545188b2fdd09f71" providerId="LiveId" clId="{ED395ACC-3685-4D7C-8BFD-FDBAB70E4B21}" dt="2021-11-23T13:57:56.450" v="3098" actId="47"/>
        <pc:sldMkLst>
          <pc:docMk/>
          <pc:sldMk cId="1320384435" sldId="876"/>
        </pc:sldMkLst>
        <pc:spChg chg="mod">
          <ac:chgData name="足立 進" userId="545188b2fdd09f71" providerId="LiveId" clId="{ED395ACC-3685-4D7C-8BFD-FDBAB70E4B21}" dt="2021-11-23T13:33:11.130" v="2888" actId="115"/>
          <ac:spMkLst>
            <pc:docMk/>
            <pc:sldMk cId="1320384435" sldId="876"/>
            <ac:spMk id="3" creationId="{9D1978F9-24AE-48D2-A17E-17200ADC471B}"/>
          </ac:spMkLst>
        </pc:spChg>
        <pc:spChg chg="mod">
          <ac:chgData name="足立 進" userId="545188b2fdd09f71" providerId="LiveId" clId="{ED395ACC-3685-4D7C-8BFD-FDBAB70E4B21}" dt="2021-11-20T22:53:37.960" v="327" actId="6549"/>
          <ac:spMkLst>
            <pc:docMk/>
            <pc:sldMk cId="1320384435" sldId="876"/>
            <ac:spMk id="6" creationId="{8A9D3C55-FB69-4959-84AD-7BAAAAD2DC8E}"/>
          </ac:spMkLst>
        </pc:spChg>
        <pc:spChg chg="mod">
          <ac:chgData name="足立 進" userId="545188b2fdd09f71" providerId="LiveId" clId="{ED395ACC-3685-4D7C-8BFD-FDBAB70E4B21}" dt="2021-11-23T13:33:16.882" v="2889" actId="115"/>
          <ac:spMkLst>
            <pc:docMk/>
            <pc:sldMk cId="1320384435" sldId="876"/>
            <ac:spMk id="7" creationId="{A0E45206-C634-4DE6-99C7-9C034CDC2E3C}"/>
          </ac:spMkLst>
        </pc:spChg>
        <pc:spChg chg="mod">
          <ac:chgData name="足立 進" userId="545188b2fdd09f71" providerId="LiveId" clId="{ED395ACC-3685-4D7C-8BFD-FDBAB70E4B21}" dt="2021-11-23T05:06:05.416" v="1907" actId="339"/>
          <ac:spMkLst>
            <pc:docMk/>
            <pc:sldMk cId="1320384435" sldId="876"/>
            <ac:spMk id="10" creationId="{97758D96-B52A-4279-B2F8-ADA86518613F}"/>
          </ac:spMkLst>
        </pc:spChg>
        <pc:spChg chg="del">
          <ac:chgData name="足立 進" userId="545188b2fdd09f71" providerId="LiveId" clId="{ED395ACC-3685-4D7C-8BFD-FDBAB70E4B21}" dt="2021-11-20T14:20:47.865" v="284" actId="478"/>
          <ac:spMkLst>
            <pc:docMk/>
            <pc:sldMk cId="1320384435" sldId="876"/>
            <ac:spMk id="11" creationId="{CF098F02-5AB8-433F-930E-DFFC91611DE0}"/>
          </ac:spMkLst>
        </pc:spChg>
        <pc:spChg chg="mod">
          <ac:chgData name="足立 進" userId="545188b2fdd09f71" providerId="LiveId" clId="{ED395ACC-3685-4D7C-8BFD-FDBAB70E4B21}" dt="2021-11-23T05:06:15.811" v="1908" actId="339"/>
          <ac:spMkLst>
            <pc:docMk/>
            <pc:sldMk cId="1320384435" sldId="876"/>
            <ac:spMk id="12" creationId="{012606DA-6356-47BC-BF26-99E0CF7C097B}"/>
          </ac:spMkLst>
        </pc:spChg>
      </pc:sldChg>
      <pc:sldChg chg="delSp modSp add del mod ord modTransition delAnim">
        <pc:chgData name="足立 進" userId="545188b2fdd09f71" providerId="LiveId" clId="{ED395ACC-3685-4D7C-8BFD-FDBAB70E4B21}" dt="2021-12-04T22:21:33.826" v="9086" actId="47"/>
        <pc:sldMkLst>
          <pc:docMk/>
          <pc:sldMk cId="1256746601" sldId="877"/>
        </pc:sldMkLst>
        <pc:spChg chg="mod">
          <ac:chgData name="足立 進" userId="545188b2fdd09f71" providerId="LiveId" clId="{ED395ACC-3685-4D7C-8BFD-FDBAB70E4B21}" dt="2021-11-22T14:03:37.951" v="1311"/>
          <ac:spMkLst>
            <pc:docMk/>
            <pc:sldMk cId="1256746601" sldId="877"/>
            <ac:spMk id="2" creationId="{582AAC32-E238-451F-B233-87299E4992D5}"/>
          </ac:spMkLst>
        </pc:spChg>
        <pc:spChg chg="mod">
          <ac:chgData name="足立 進" userId="545188b2fdd09f71" providerId="LiveId" clId="{ED395ACC-3685-4D7C-8BFD-FDBAB70E4B21}" dt="2021-11-22T14:03:37.951" v="1311"/>
          <ac:spMkLst>
            <pc:docMk/>
            <pc:sldMk cId="1256746601" sldId="877"/>
            <ac:spMk id="5" creationId="{52381ABC-8821-4985-883C-CC7B9BF4084D}"/>
          </ac:spMkLst>
        </pc:spChg>
        <pc:spChg chg="del">
          <ac:chgData name="足立 進" userId="545188b2fdd09f71" providerId="LiveId" clId="{ED395ACC-3685-4D7C-8BFD-FDBAB70E4B21}" dt="2021-11-20T14:28:19.238" v="311" actId="478"/>
          <ac:spMkLst>
            <pc:docMk/>
            <pc:sldMk cId="1256746601" sldId="877"/>
            <ac:spMk id="7" creationId="{E5985E04-C1E3-4B45-A85E-DD462E3911A0}"/>
          </ac:spMkLst>
        </pc:spChg>
        <pc:spChg chg="mod">
          <ac:chgData name="足立 進" userId="545188b2fdd09f71" providerId="LiveId" clId="{ED395ACC-3685-4D7C-8BFD-FDBAB70E4B21}" dt="2021-11-22T23:29:49.382" v="1346" actId="207"/>
          <ac:spMkLst>
            <pc:docMk/>
            <pc:sldMk cId="1256746601" sldId="877"/>
            <ac:spMk id="8" creationId="{080356D1-8491-4D3F-A23B-9317F31E57FF}"/>
          </ac:spMkLst>
        </pc:spChg>
      </pc:sldChg>
      <pc:sldChg chg="addSp delSp modSp add del mod modAnim">
        <pc:chgData name="足立 進" userId="545188b2fdd09f71" providerId="LiveId" clId="{ED395ACC-3685-4D7C-8BFD-FDBAB70E4B21}" dt="2021-11-20T23:32:26.467" v="561" actId="47"/>
        <pc:sldMkLst>
          <pc:docMk/>
          <pc:sldMk cId="787456462" sldId="878"/>
        </pc:sldMkLst>
        <pc:spChg chg="mod">
          <ac:chgData name="足立 進" userId="545188b2fdd09f71" providerId="LiveId" clId="{ED395ACC-3685-4D7C-8BFD-FDBAB70E4B21}" dt="2021-11-20T23:31:30.278" v="558" actId="20577"/>
          <ac:spMkLst>
            <pc:docMk/>
            <pc:sldMk cId="787456462" sldId="878"/>
            <ac:spMk id="6" creationId="{15B370EE-060B-4466-AEF1-768F592186A9}"/>
          </ac:spMkLst>
        </pc:spChg>
        <pc:spChg chg="add del mod">
          <ac:chgData name="足立 進" userId="545188b2fdd09f71" providerId="LiveId" clId="{ED395ACC-3685-4D7C-8BFD-FDBAB70E4B21}" dt="2021-11-20T23:29:47.445" v="536"/>
          <ac:spMkLst>
            <pc:docMk/>
            <pc:sldMk cId="787456462" sldId="878"/>
            <ac:spMk id="9" creationId="{93041CB4-462C-4250-B72D-55DB40AF4C7E}"/>
          </ac:spMkLst>
        </pc:spChg>
        <pc:spChg chg="add mod">
          <ac:chgData name="足立 進" userId="545188b2fdd09f71" providerId="LiveId" clId="{ED395ACC-3685-4D7C-8BFD-FDBAB70E4B21}" dt="2021-11-20T23:30:17.340" v="538" actId="1076"/>
          <ac:spMkLst>
            <pc:docMk/>
            <pc:sldMk cId="787456462" sldId="878"/>
            <ac:spMk id="11" creationId="{8AC18710-1A3F-4E02-BBAE-0BC4C9287D3A}"/>
          </ac:spMkLst>
        </pc:spChg>
        <pc:graphicFrameChg chg="mod">
          <ac:chgData name="足立 進" userId="545188b2fdd09f71" providerId="LiveId" clId="{ED395ACC-3685-4D7C-8BFD-FDBAB70E4B21}" dt="2021-11-20T23:31:37.282" v="560"/>
          <ac:graphicFrameMkLst>
            <pc:docMk/>
            <pc:sldMk cId="787456462" sldId="878"/>
            <ac:graphicFrameMk id="4" creationId="{1CBFCC85-6CA2-4EF2-8C67-FE5AFE21DC53}"/>
          </ac:graphicFrameMkLst>
        </pc:graphicFrameChg>
      </pc:sldChg>
      <pc:sldChg chg="addSp delSp modSp add del mod ord modAnim">
        <pc:chgData name="足立 進" userId="545188b2fdd09f71" providerId="LiveId" clId="{ED395ACC-3685-4D7C-8BFD-FDBAB70E4B21}" dt="2021-11-20T23:33:32.894" v="568" actId="47"/>
        <pc:sldMkLst>
          <pc:docMk/>
          <pc:sldMk cId="2058058287" sldId="878"/>
        </pc:sldMkLst>
        <pc:spChg chg="del">
          <ac:chgData name="足立 進" userId="545188b2fdd09f71" providerId="LiveId" clId="{ED395ACC-3685-4D7C-8BFD-FDBAB70E4B21}" dt="2021-11-20T23:32:48.475" v="564" actId="478"/>
          <ac:spMkLst>
            <pc:docMk/>
            <pc:sldMk cId="2058058287" sldId="878"/>
            <ac:spMk id="6" creationId="{15B370EE-060B-4466-AEF1-768F592186A9}"/>
          </ac:spMkLst>
        </pc:spChg>
        <pc:spChg chg="add mod">
          <ac:chgData name="足立 進" userId="545188b2fdd09f71" providerId="LiveId" clId="{ED395ACC-3685-4D7C-8BFD-FDBAB70E4B21}" dt="2021-11-20T23:32:59.304" v="565"/>
          <ac:spMkLst>
            <pc:docMk/>
            <pc:sldMk cId="2058058287" sldId="878"/>
            <ac:spMk id="9" creationId="{205F6AFE-AA3A-4E5E-B081-4434C8F9F843}"/>
          </ac:spMkLst>
        </pc:spChg>
        <pc:graphicFrameChg chg="del">
          <ac:chgData name="足立 進" userId="545188b2fdd09f71" providerId="LiveId" clId="{ED395ACC-3685-4D7C-8BFD-FDBAB70E4B21}" dt="2021-11-20T23:32:43.916" v="563" actId="478"/>
          <ac:graphicFrameMkLst>
            <pc:docMk/>
            <pc:sldMk cId="2058058287" sldId="878"/>
            <ac:graphicFrameMk id="4" creationId="{1CBFCC85-6CA2-4EF2-8C67-FE5AFE21DC53}"/>
          </ac:graphicFrameMkLst>
        </pc:graphicFrameChg>
      </pc:sldChg>
      <pc:sldChg chg="modSp add mod ord modTransition">
        <pc:chgData name="足立 進" userId="545188b2fdd09f71" providerId="LiveId" clId="{ED395ACC-3685-4D7C-8BFD-FDBAB70E4B21}" dt="2021-11-22T11:59:01.436" v="1006"/>
        <pc:sldMkLst>
          <pc:docMk/>
          <pc:sldMk cId="4263402456" sldId="878"/>
        </pc:sldMkLst>
        <pc:spChg chg="mod">
          <ac:chgData name="足立 進" userId="545188b2fdd09f71" providerId="LiveId" clId="{ED395ACC-3685-4D7C-8BFD-FDBAB70E4B21}" dt="2021-11-21T03:06:45.591" v="737" actId="207"/>
          <ac:spMkLst>
            <pc:docMk/>
            <pc:sldMk cId="4263402456" sldId="878"/>
            <ac:spMk id="6" creationId="{78AF9964-12F5-4E00-9BD6-DD069638CB90}"/>
          </ac:spMkLst>
        </pc:spChg>
        <pc:spChg chg="mod">
          <ac:chgData name="足立 進" userId="545188b2fdd09f71" providerId="LiveId" clId="{ED395ACC-3685-4D7C-8BFD-FDBAB70E4B21}" dt="2021-11-21T03:04:25.544" v="734"/>
          <ac:spMkLst>
            <pc:docMk/>
            <pc:sldMk cId="4263402456" sldId="878"/>
            <ac:spMk id="11" creationId="{6AC6B8A9-E9DF-4521-9380-A7F77A2057A0}"/>
          </ac:spMkLst>
        </pc:spChg>
      </pc:sldChg>
      <pc:sldChg chg="add del ord">
        <pc:chgData name="足立 進" userId="545188b2fdd09f71" providerId="LiveId" clId="{ED395ACC-3685-4D7C-8BFD-FDBAB70E4B21}" dt="2021-11-21T13:15:34.564" v="872"/>
        <pc:sldMkLst>
          <pc:docMk/>
          <pc:sldMk cId="3486648919" sldId="879"/>
        </pc:sldMkLst>
      </pc:sldChg>
      <pc:sldChg chg="addSp modSp add mod ord">
        <pc:chgData name="足立 進" userId="545188b2fdd09f71" providerId="LiveId" clId="{ED395ACC-3685-4D7C-8BFD-FDBAB70E4B21}" dt="2021-11-30T14:12:19.978" v="7739"/>
        <pc:sldMkLst>
          <pc:docMk/>
          <pc:sldMk cId="2205975944" sldId="880"/>
        </pc:sldMkLst>
        <pc:spChg chg="mod">
          <ac:chgData name="足立 進" userId="545188b2fdd09f71" providerId="LiveId" clId="{ED395ACC-3685-4D7C-8BFD-FDBAB70E4B21}" dt="2021-11-21T13:16:35.953" v="876" actId="1076"/>
          <ac:spMkLst>
            <pc:docMk/>
            <pc:sldMk cId="2205975944" sldId="880"/>
            <ac:spMk id="2" creationId="{1A0EE454-537C-4F09-BFDE-A30986FDF594}"/>
          </ac:spMkLst>
        </pc:spChg>
        <pc:picChg chg="add mod ord">
          <ac:chgData name="足立 進" userId="545188b2fdd09f71" providerId="LiveId" clId="{ED395ACC-3685-4D7C-8BFD-FDBAB70E4B21}" dt="2021-11-21T13:16:40.601" v="877" actId="1076"/>
          <ac:picMkLst>
            <pc:docMk/>
            <pc:sldMk cId="2205975944" sldId="880"/>
            <ac:picMk id="4" creationId="{2D0D8ABD-CB9E-48AE-A8C7-B2C197333330}"/>
          </ac:picMkLst>
        </pc:picChg>
      </pc:sldChg>
      <pc:sldChg chg="addSp modSp add mod modAnim">
        <pc:chgData name="足立 進" userId="545188b2fdd09f71" providerId="LiveId" clId="{ED395ACC-3685-4D7C-8BFD-FDBAB70E4B21}" dt="2021-12-05T01:22:13.137" v="9472" actId="208"/>
        <pc:sldMkLst>
          <pc:docMk/>
          <pc:sldMk cId="2614187696" sldId="881"/>
        </pc:sldMkLst>
        <pc:spChg chg="mod ord">
          <ac:chgData name="足立 進" userId="545188b2fdd09f71" providerId="LiveId" clId="{ED395ACC-3685-4D7C-8BFD-FDBAB70E4B21}" dt="2021-11-21T13:24:22.868" v="911" actId="166"/>
          <ac:spMkLst>
            <pc:docMk/>
            <pc:sldMk cId="2614187696" sldId="881"/>
            <ac:spMk id="2" creationId="{5981B244-BEA7-4A18-A9AA-A59FA484027D}"/>
          </ac:spMkLst>
        </pc:spChg>
        <pc:spChg chg="mod">
          <ac:chgData name="足立 進" userId="545188b2fdd09f71" providerId="LiveId" clId="{ED395ACC-3685-4D7C-8BFD-FDBAB70E4B21}" dt="2021-11-21T13:21:36.770" v="898" actId="20577"/>
          <ac:spMkLst>
            <pc:docMk/>
            <pc:sldMk cId="2614187696" sldId="881"/>
            <ac:spMk id="5" creationId="{B3691DB7-08B3-F740-8E20-4B19DA7211A2}"/>
          </ac:spMkLst>
        </pc:spChg>
        <pc:picChg chg="mod ord">
          <ac:chgData name="足立 進" userId="545188b2fdd09f71" providerId="LiveId" clId="{ED395ACC-3685-4D7C-8BFD-FDBAB70E4B21}" dt="2021-11-21T13:24:42.829" v="915" actId="1076"/>
          <ac:picMkLst>
            <pc:docMk/>
            <pc:sldMk cId="2614187696" sldId="881"/>
            <ac:picMk id="3" creationId="{89A93B02-6873-4CE1-B75F-9E2BC06C212C}"/>
          </ac:picMkLst>
        </pc:picChg>
        <pc:picChg chg="mod">
          <ac:chgData name="足立 進" userId="545188b2fdd09f71" providerId="LiveId" clId="{ED395ACC-3685-4D7C-8BFD-FDBAB70E4B21}" dt="2021-12-04T22:56:31.595" v="9331" actId="1076"/>
          <ac:picMkLst>
            <pc:docMk/>
            <pc:sldMk cId="2614187696" sldId="881"/>
            <ac:picMk id="8" creationId="{FB2DD152-D224-4C87-825B-8443564E7206}"/>
          </ac:picMkLst>
        </pc:picChg>
        <pc:picChg chg="add mod">
          <ac:chgData name="足立 進" userId="545188b2fdd09f71" providerId="LiveId" clId="{ED395ACC-3685-4D7C-8BFD-FDBAB70E4B21}" dt="2021-12-05T01:22:13.137" v="9472" actId="208"/>
          <ac:picMkLst>
            <pc:docMk/>
            <pc:sldMk cId="2614187696" sldId="881"/>
            <ac:picMk id="10" creationId="{816B30BA-ABF3-45BF-BB41-48B1C545457E}"/>
          </ac:picMkLst>
        </pc:picChg>
        <pc:cxnChg chg="add mod">
          <ac:chgData name="足立 進" userId="545188b2fdd09f71" providerId="LiveId" clId="{ED395ACC-3685-4D7C-8BFD-FDBAB70E4B21}" dt="2021-11-23T14:05:55.886" v="3111" actId="208"/>
          <ac:cxnSpMkLst>
            <pc:docMk/>
            <pc:sldMk cId="2614187696" sldId="881"/>
            <ac:cxnSpMk id="7" creationId="{3724BB9E-6378-4A5C-A287-26FBBCB8C268}"/>
          </ac:cxnSpMkLst>
        </pc:cxnChg>
        <pc:cxnChg chg="add mod">
          <ac:chgData name="足立 進" userId="545188b2fdd09f71" providerId="LiveId" clId="{ED395ACC-3685-4D7C-8BFD-FDBAB70E4B21}" dt="2021-11-23T14:06:03.353" v="3112" actId="208"/>
          <ac:cxnSpMkLst>
            <pc:docMk/>
            <pc:sldMk cId="2614187696" sldId="881"/>
            <ac:cxnSpMk id="9" creationId="{98AD53E6-1D61-40D8-A6F1-0D245D12E4B6}"/>
          </ac:cxnSpMkLst>
        </pc:cxnChg>
      </pc:sldChg>
      <pc:sldChg chg="modSp add mod modAnim">
        <pc:chgData name="足立 進" userId="545188b2fdd09f71" providerId="LiveId" clId="{ED395ACC-3685-4D7C-8BFD-FDBAB70E4B21}" dt="2021-11-21T13:36:07.700" v="991" actId="1076"/>
        <pc:sldMkLst>
          <pc:docMk/>
          <pc:sldMk cId="2864112206" sldId="882"/>
        </pc:sldMkLst>
        <pc:spChg chg="mod">
          <ac:chgData name="足立 進" userId="545188b2fdd09f71" providerId="LiveId" clId="{ED395ACC-3685-4D7C-8BFD-FDBAB70E4B21}" dt="2021-11-21T13:35:41.827" v="990" actId="20577"/>
          <ac:spMkLst>
            <pc:docMk/>
            <pc:sldMk cId="2864112206" sldId="882"/>
            <ac:spMk id="8" creationId="{080356D1-8491-4D3F-A23B-9317F31E57FF}"/>
          </ac:spMkLst>
        </pc:spChg>
        <pc:spChg chg="mod">
          <ac:chgData name="足立 進" userId="545188b2fdd09f71" providerId="LiveId" clId="{ED395ACC-3685-4D7C-8BFD-FDBAB70E4B21}" dt="2021-11-21T13:36:07.700" v="991" actId="1076"/>
          <ac:spMkLst>
            <pc:docMk/>
            <pc:sldMk cId="2864112206" sldId="882"/>
            <ac:spMk id="13" creationId="{08E0C94E-D436-4C3B-AF2E-BC0AB179BFF4}"/>
          </ac:spMkLst>
        </pc:spChg>
      </pc:sldChg>
      <pc:sldChg chg="modSp del mod modAnim">
        <pc:chgData name="足立 進" userId="545188b2fdd09f71" providerId="LiveId" clId="{ED395ACC-3685-4D7C-8BFD-FDBAB70E4B21}" dt="2021-11-24T22:11:23.881" v="3945" actId="47"/>
        <pc:sldMkLst>
          <pc:docMk/>
          <pc:sldMk cId="1432401678" sldId="883"/>
        </pc:sldMkLst>
        <pc:spChg chg="mod">
          <ac:chgData name="足立 進" userId="545188b2fdd09f71" providerId="LiveId" clId="{ED395ACC-3685-4D7C-8BFD-FDBAB70E4B21}" dt="2021-11-22T23:33:21.008" v="1349" actId="207"/>
          <ac:spMkLst>
            <pc:docMk/>
            <pc:sldMk cId="1432401678" sldId="883"/>
            <ac:spMk id="8" creationId="{080356D1-8491-4D3F-A23B-9317F31E57FF}"/>
          </ac:spMkLst>
        </pc:spChg>
        <pc:spChg chg="mod">
          <ac:chgData name="足立 進" userId="545188b2fdd09f71" providerId="LiveId" clId="{ED395ACC-3685-4D7C-8BFD-FDBAB70E4B21}" dt="2021-11-23T05:27:51.001" v="1975" actId="207"/>
          <ac:spMkLst>
            <pc:docMk/>
            <pc:sldMk cId="1432401678" sldId="883"/>
            <ac:spMk id="11" creationId="{831C61BD-26B4-4C19-9480-0FC56A230B7D}"/>
          </ac:spMkLst>
        </pc:spChg>
        <pc:spChg chg="mod">
          <ac:chgData name="足立 進" userId="545188b2fdd09f71" providerId="LiveId" clId="{ED395ACC-3685-4D7C-8BFD-FDBAB70E4B21}" dt="2021-11-23T13:25:21.564" v="2884" actId="1076"/>
          <ac:spMkLst>
            <pc:docMk/>
            <pc:sldMk cId="1432401678" sldId="883"/>
            <ac:spMk id="14" creationId="{C73A879A-0243-4575-9652-915758DB5C84}"/>
          </ac:spMkLst>
        </pc:spChg>
        <pc:spChg chg="mod">
          <ac:chgData name="足立 進" userId="545188b2fdd09f71" providerId="LiveId" clId="{ED395ACC-3685-4D7C-8BFD-FDBAB70E4B21}" dt="2021-11-23T13:25:06.886" v="2883" actId="208"/>
          <ac:spMkLst>
            <pc:docMk/>
            <pc:sldMk cId="1432401678" sldId="883"/>
            <ac:spMk id="17" creationId="{A680B16D-4B24-4502-A7BA-70884E4D8A27}"/>
          </ac:spMkLst>
        </pc:spChg>
        <pc:spChg chg="mod">
          <ac:chgData name="足立 進" userId="545188b2fdd09f71" providerId="LiveId" clId="{ED395ACC-3685-4D7C-8BFD-FDBAB70E4B21}" dt="2021-11-22T23:33:26.493" v="1350" actId="1076"/>
          <ac:spMkLst>
            <pc:docMk/>
            <pc:sldMk cId="1432401678" sldId="883"/>
            <ac:spMk id="18" creationId="{336441D7-8D65-4175-8570-F3A01A9E29E7}"/>
          </ac:spMkLst>
        </pc:spChg>
        <pc:picChg chg="mod">
          <ac:chgData name="足立 進" userId="545188b2fdd09f71" providerId="LiveId" clId="{ED395ACC-3685-4D7C-8BFD-FDBAB70E4B21}" dt="2021-11-23T05:07:50.167" v="1910" actId="339"/>
          <ac:picMkLst>
            <pc:docMk/>
            <pc:sldMk cId="1432401678" sldId="883"/>
            <ac:picMk id="12" creationId="{3336A3AC-E9D9-4FCC-B393-B4BE94178FC6}"/>
          </ac:picMkLst>
        </pc:picChg>
        <pc:cxnChg chg="mod">
          <ac:chgData name="足立 進" userId="545188b2fdd09f71" providerId="LiveId" clId="{ED395ACC-3685-4D7C-8BFD-FDBAB70E4B21}" dt="2021-11-22T12:29:32.562" v="1102" actId="1076"/>
          <ac:cxnSpMkLst>
            <pc:docMk/>
            <pc:sldMk cId="1432401678" sldId="883"/>
            <ac:cxnSpMk id="16" creationId="{DE9FB2CA-BDAE-4186-8752-8594F336FE77}"/>
          </ac:cxnSpMkLst>
        </pc:cxnChg>
      </pc:sldChg>
      <pc:sldChg chg="addSp delSp modSp del mod delAnim modAnim">
        <pc:chgData name="足立 進" userId="545188b2fdd09f71" providerId="LiveId" clId="{ED395ACC-3685-4D7C-8BFD-FDBAB70E4B21}" dt="2021-11-23T08:09:28.532" v="2187" actId="47"/>
        <pc:sldMkLst>
          <pc:docMk/>
          <pc:sldMk cId="803820090" sldId="884"/>
        </pc:sldMkLst>
        <pc:spChg chg="mod">
          <ac:chgData name="足立 進" userId="545188b2fdd09f71" providerId="LiveId" clId="{ED395ACC-3685-4D7C-8BFD-FDBAB70E4B21}" dt="2021-11-23T05:28:30.246" v="2000" actId="6549"/>
          <ac:spMkLst>
            <pc:docMk/>
            <pc:sldMk cId="803820090" sldId="884"/>
            <ac:spMk id="2" creationId="{9596B6A1-743D-4956-A6DC-3BC63836EF41}"/>
          </ac:spMkLst>
        </pc:spChg>
        <pc:spChg chg="mod ord">
          <ac:chgData name="足立 進" userId="545188b2fdd09f71" providerId="LiveId" clId="{ED395ACC-3685-4D7C-8BFD-FDBAB70E4B21}" dt="2021-11-23T08:04:15.226" v="2168" actId="207"/>
          <ac:spMkLst>
            <pc:docMk/>
            <pc:sldMk cId="803820090" sldId="884"/>
            <ac:spMk id="3" creationId="{A07230A8-6074-4278-B8F1-0D71CB2033BB}"/>
          </ac:spMkLst>
        </pc:spChg>
        <pc:spChg chg="add mod ord">
          <ac:chgData name="足立 進" userId="545188b2fdd09f71" providerId="LiveId" clId="{ED395ACC-3685-4D7C-8BFD-FDBAB70E4B21}" dt="2021-11-22T12:49:35.072" v="1207" actId="166"/>
          <ac:spMkLst>
            <pc:docMk/>
            <pc:sldMk cId="803820090" sldId="884"/>
            <ac:spMk id="5" creationId="{7EA18BC9-8A86-4F46-8CE4-1FA350903C35}"/>
          </ac:spMkLst>
        </pc:spChg>
        <pc:spChg chg="add mod">
          <ac:chgData name="足立 進" userId="545188b2fdd09f71" providerId="LiveId" clId="{ED395ACC-3685-4D7C-8BFD-FDBAB70E4B21}" dt="2021-11-23T05:28:38.564" v="2002" actId="14100"/>
          <ac:spMkLst>
            <pc:docMk/>
            <pc:sldMk cId="803820090" sldId="884"/>
            <ac:spMk id="6" creationId="{CF4DAB61-69EA-4452-8631-47B209B4911B}"/>
          </ac:spMkLst>
        </pc:spChg>
        <pc:spChg chg="mod ord">
          <ac:chgData name="足立 進" userId="545188b2fdd09f71" providerId="LiveId" clId="{ED395ACC-3685-4D7C-8BFD-FDBAB70E4B21}" dt="2021-11-23T08:04:31.522" v="2169" actId="207"/>
          <ac:spMkLst>
            <pc:docMk/>
            <pc:sldMk cId="803820090" sldId="884"/>
            <ac:spMk id="7" creationId="{3998F299-909A-4E03-B6F5-D17D715DC1B5}"/>
          </ac:spMkLst>
        </pc:spChg>
        <pc:spChg chg="add mod">
          <ac:chgData name="足立 進" userId="545188b2fdd09f71" providerId="LiveId" clId="{ED395ACC-3685-4D7C-8BFD-FDBAB70E4B21}" dt="2021-11-23T07:33:29.913" v="2038" actId="207"/>
          <ac:spMkLst>
            <pc:docMk/>
            <pc:sldMk cId="803820090" sldId="884"/>
            <ac:spMk id="8" creationId="{6B243730-A404-485C-A82F-D02FFA1D46A2}"/>
          </ac:spMkLst>
        </pc:spChg>
        <pc:spChg chg="add del mod ord">
          <ac:chgData name="足立 進" userId="545188b2fdd09f71" providerId="LiveId" clId="{ED395ACC-3685-4D7C-8BFD-FDBAB70E4B21}" dt="2021-11-22T13:06:57.200" v="1270" actId="478"/>
          <ac:spMkLst>
            <pc:docMk/>
            <pc:sldMk cId="803820090" sldId="884"/>
            <ac:spMk id="8" creationId="{F34321C8-E503-49BA-BB0D-E9905E027674}"/>
          </ac:spMkLst>
        </pc:spChg>
        <pc:spChg chg="add mod ord">
          <ac:chgData name="足立 進" userId="545188b2fdd09f71" providerId="LiveId" clId="{ED395ACC-3685-4D7C-8BFD-FDBAB70E4B21}" dt="2021-11-22T12:48:48.224" v="1200" actId="166"/>
          <ac:spMkLst>
            <pc:docMk/>
            <pc:sldMk cId="803820090" sldId="884"/>
            <ac:spMk id="9" creationId="{AF7FC900-AAAC-4BC6-8CB7-5931B05BD2E7}"/>
          </ac:spMkLst>
        </pc:spChg>
        <pc:spChg chg="add del mod">
          <ac:chgData name="足立 進" userId="545188b2fdd09f71" providerId="LiveId" clId="{ED395ACC-3685-4D7C-8BFD-FDBAB70E4B21}" dt="2021-11-23T08:05:56.020" v="2172" actId="478"/>
          <ac:spMkLst>
            <pc:docMk/>
            <pc:sldMk cId="803820090" sldId="884"/>
            <ac:spMk id="11" creationId="{4742BBAB-C52A-4F26-B4AC-83CA86F993CE}"/>
          </ac:spMkLst>
        </pc:spChg>
        <pc:spChg chg="mod">
          <ac:chgData name="足立 進" userId="545188b2fdd09f71" providerId="LiveId" clId="{ED395ACC-3685-4D7C-8BFD-FDBAB70E4B21}" dt="2021-11-23T07:39:20.634" v="2040" actId="207"/>
          <ac:spMkLst>
            <pc:docMk/>
            <pc:sldMk cId="803820090" sldId="884"/>
            <ac:spMk id="12" creationId="{315DEC36-244C-48BF-9B2E-B0B1A680B787}"/>
          </ac:spMkLst>
        </pc:spChg>
        <pc:spChg chg="add del mod">
          <ac:chgData name="足立 進" userId="545188b2fdd09f71" providerId="LiveId" clId="{ED395ACC-3685-4D7C-8BFD-FDBAB70E4B21}" dt="2021-11-22T23:41:02.859" v="1439" actId="478"/>
          <ac:spMkLst>
            <pc:docMk/>
            <pc:sldMk cId="803820090" sldId="884"/>
            <ac:spMk id="13" creationId="{9849C025-8845-4E3F-A59D-C654F2210ECE}"/>
          </ac:spMkLst>
        </pc:spChg>
        <pc:spChg chg="add mod">
          <ac:chgData name="足立 進" userId="545188b2fdd09f71" providerId="LiveId" clId="{ED395ACC-3685-4D7C-8BFD-FDBAB70E4B21}" dt="2021-11-23T07:33:34.144" v="2039" actId="207"/>
          <ac:spMkLst>
            <pc:docMk/>
            <pc:sldMk cId="803820090" sldId="884"/>
            <ac:spMk id="14" creationId="{9AB3E2B9-FC30-46A7-9F83-4BF745D364F2}"/>
          </ac:spMkLst>
        </pc:spChg>
      </pc:sldChg>
      <pc:sldChg chg="modSp add del mod">
        <pc:chgData name="足立 進" userId="545188b2fdd09f71" providerId="LiveId" clId="{ED395ACC-3685-4D7C-8BFD-FDBAB70E4B21}" dt="2021-11-22T12:18:53.860" v="1071" actId="47"/>
        <pc:sldMkLst>
          <pc:docMk/>
          <pc:sldMk cId="1736499532" sldId="885"/>
        </pc:sldMkLst>
        <pc:spChg chg="mod">
          <ac:chgData name="足立 進" userId="545188b2fdd09f71" providerId="LiveId" clId="{ED395ACC-3685-4D7C-8BFD-FDBAB70E4B21}" dt="2021-11-22T12:15:22.659" v="1070" actId="207"/>
          <ac:spMkLst>
            <pc:docMk/>
            <pc:sldMk cId="1736499532" sldId="885"/>
            <ac:spMk id="5" creationId="{7EA18BC9-8A86-4F46-8CE4-1FA350903C35}"/>
          </ac:spMkLst>
        </pc:spChg>
        <pc:spChg chg="mod">
          <ac:chgData name="足立 進" userId="545188b2fdd09f71" providerId="LiveId" clId="{ED395ACC-3685-4D7C-8BFD-FDBAB70E4B21}" dt="2021-11-22T12:15:00.066" v="1069" actId="20577"/>
          <ac:spMkLst>
            <pc:docMk/>
            <pc:sldMk cId="1736499532" sldId="885"/>
            <ac:spMk id="9" creationId="{AF7FC900-AAAC-4BC6-8CB7-5931B05BD2E7}"/>
          </ac:spMkLst>
        </pc:spChg>
      </pc:sldChg>
      <pc:sldChg chg="delSp modSp add mod">
        <pc:chgData name="足立 進" userId="545188b2fdd09f71" providerId="LiveId" clId="{ED395ACC-3685-4D7C-8BFD-FDBAB70E4B21}" dt="2021-11-22T14:04:00.466" v="1314" actId="14100"/>
        <pc:sldMkLst>
          <pc:docMk/>
          <pc:sldMk cId="3357530928" sldId="885"/>
        </pc:sldMkLst>
        <pc:spChg chg="mod">
          <ac:chgData name="足立 進" userId="545188b2fdd09f71" providerId="LiveId" clId="{ED395ACC-3685-4D7C-8BFD-FDBAB70E4B21}" dt="2021-11-22T14:03:12.473" v="1308" actId="6549"/>
          <ac:spMkLst>
            <pc:docMk/>
            <pc:sldMk cId="3357530928" sldId="885"/>
            <ac:spMk id="8" creationId="{D726F859-0EAC-412A-A4FC-BEEA79DCB0F9}"/>
          </ac:spMkLst>
        </pc:spChg>
        <pc:spChg chg="mod">
          <ac:chgData name="足立 進" userId="545188b2fdd09f71" providerId="LiveId" clId="{ED395ACC-3685-4D7C-8BFD-FDBAB70E4B21}" dt="2021-11-22T14:04:00.466" v="1314" actId="14100"/>
          <ac:spMkLst>
            <pc:docMk/>
            <pc:sldMk cId="3357530928" sldId="885"/>
            <ac:spMk id="10" creationId="{E3070C20-D3E7-4BD1-9EDF-79D6C3409B71}"/>
          </ac:spMkLst>
        </pc:spChg>
        <pc:picChg chg="del">
          <ac:chgData name="足立 進" userId="545188b2fdd09f71" providerId="LiveId" clId="{ED395ACC-3685-4D7C-8BFD-FDBAB70E4B21}" dt="2021-11-22T14:03:51.045" v="1313" actId="478"/>
          <ac:picMkLst>
            <pc:docMk/>
            <pc:sldMk cId="3357530928" sldId="885"/>
            <ac:picMk id="5" creationId="{5958B77C-FAC6-440E-91C1-537F1596B1ED}"/>
          </ac:picMkLst>
        </pc:picChg>
        <pc:picChg chg="del">
          <ac:chgData name="足立 進" userId="545188b2fdd09f71" providerId="LiveId" clId="{ED395ACC-3685-4D7C-8BFD-FDBAB70E4B21}" dt="2021-11-22T14:03:48.695" v="1312" actId="478"/>
          <ac:picMkLst>
            <pc:docMk/>
            <pc:sldMk cId="3357530928" sldId="885"/>
            <ac:picMk id="6" creationId="{1DBA820E-A602-496E-B2CE-9CAE7601FF7F}"/>
          </ac:picMkLst>
        </pc:picChg>
      </pc:sldChg>
      <pc:sldChg chg="modSp add del mod">
        <pc:chgData name="足立 進" userId="545188b2fdd09f71" providerId="LiveId" clId="{ED395ACC-3685-4D7C-8BFD-FDBAB70E4B21}" dt="2021-11-23T05:20:55.464" v="1956" actId="47"/>
        <pc:sldMkLst>
          <pc:docMk/>
          <pc:sldMk cId="3030158211" sldId="886"/>
        </pc:sldMkLst>
        <pc:spChg chg="mod">
          <ac:chgData name="足立 進" userId="545188b2fdd09f71" providerId="LiveId" clId="{ED395ACC-3685-4D7C-8BFD-FDBAB70E4B21}" dt="2021-11-22T23:26:38.026" v="1341" actId="1076"/>
          <ac:spMkLst>
            <pc:docMk/>
            <pc:sldMk cId="3030158211" sldId="886"/>
            <ac:spMk id="13" creationId="{B37705B0-BC69-40AF-AE53-7375D87AD06C}"/>
          </ac:spMkLst>
        </pc:spChg>
        <pc:spChg chg="mod">
          <ac:chgData name="足立 進" userId="545188b2fdd09f71" providerId="LiveId" clId="{ED395ACC-3685-4D7C-8BFD-FDBAB70E4B21}" dt="2021-11-23T00:16:23.877" v="1607" actId="207"/>
          <ac:spMkLst>
            <pc:docMk/>
            <pc:sldMk cId="3030158211" sldId="886"/>
            <ac:spMk id="14" creationId="{029DD0B7-CEF2-43AB-AE4F-25B143E3633F}"/>
          </ac:spMkLst>
        </pc:spChg>
        <pc:graphicFrameChg chg="mod">
          <ac:chgData name="足立 進" userId="545188b2fdd09f71" providerId="LiveId" clId="{ED395ACC-3685-4D7C-8BFD-FDBAB70E4B21}" dt="2021-11-23T05:09:56.071" v="1915"/>
          <ac:graphicFrameMkLst>
            <pc:docMk/>
            <pc:sldMk cId="3030158211" sldId="886"/>
            <ac:graphicFrameMk id="4" creationId="{1CBFCC85-6CA2-4EF2-8C67-FE5AFE21DC53}"/>
          </ac:graphicFrameMkLst>
        </pc:graphicFrameChg>
      </pc:sldChg>
      <pc:sldChg chg="modSp add del">
        <pc:chgData name="足立 進" userId="545188b2fdd09f71" providerId="LiveId" clId="{ED395ACC-3685-4D7C-8BFD-FDBAB70E4B21}" dt="2021-11-23T03:50:24.944" v="1672" actId="47"/>
        <pc:sldMkLst>
          <pc:docMk/>
          <pc:sldMk cId="1097020940" sldId="887"/>
        </pc:sldMkLst>
        <pc:graphicFrameChg chg="mod">
          <ac:chgData name="足立 進" userId="545188b2fdd09f71" providerId="LiveId" clId="{ED395ACC-3685-4D7C-8BFD-FDBAB70E4B21}" dt="2021-11-23T03:48:31.793" v="1671" actId="207"/>
          <ac:graphicFrameMkLst>
            <pc:docMk/>
            <pc:sldMk cId="1097020940" sldId="887"/>
            <ac:graphicFrameMk id="13" creationId="{380E65EB-ECF5-4328-BFD5-B030943C96CD}"/>
          </ac:graphicFrameMkLst>
        </pc:graphicFrameChg>
      </pc:sldChg>
      <pc:sldChg chg="addSp delSp modSp add del mod delAnim modAnim">
        <pc:chgData name="足立 進" userId="545188b2fdd09f71" providerId="LiveId" clId="{ED395ACC-3685-4D7C-8BFD-FDBAB70E4B21}" dt="2021-11-23T10:00:24.734" v="2524" actId="47"/>
        <pc:sldMkLst>
          <pc:docMk/>
          <pc:sldMk cId="2853870130" sldId="887"/>
        </pc:sldMkLst>
        <pc:spChg chg="mod">
          <ac:chgData name="足立 進" userId="545188b2fdd09f71" providerId="LiveId" clId="{ED395ACC-3685-4D7C-8BFD-FDBAB70E4B21}" dt="2021-11-23T05:03:30.391" v="1905" actId="14861"/>
          <ac:spMkLst>
            <pc:docMk/>
            <pc:sldMk cId="2853870130" sldId="887"/>
            <ac:spMk id="7" creationId="{3591151F-FB63-4084-86A9-637FCCE7BD9A}"/>
          </ac:spMkLst>
        </pc:spChg>
        <pc:spChg chg="mod">
          <ac:chgData name="足立 進" userId="545188b2fdd09f71" providerId="LiveId" clId="{ED395ACC-3685-4D7C-8BFD-FDBAB70E4B21}" dt="2021-11-23T09:26:01.301" v="2490" actId="339"/>
          <ac:spMkLst>
            <pc:docMk/>
            <pc:sldMk cId="2853870130" sldId="887"/>
            <ac:spMk id="10" creationId="{47291574-F6D9-4F2C-8726-B86DB07D70BA}"/>
          </ac:spMkLst>
        </pc:spChg>
        <pc:spChg chg="mod">
          <ac:chgData name="足立 進" userId="545188b2fdd09f71" providerId="LiveId" clId="{ED395ACC-3685-4D7C-8BFD-FDBAB70E4B21}" dt="2021-11-23T05:03:44.330" v="1906" actId="14861"/>
          <ac:spMkLst>
            <pc:docMk/>
            <pc:sldMk cId="2853870130" sldId="887"/>
            <ac:spMk id="12" creationId="{673ED3C8-9C16-4FDF-9B2F-02697E6CC28C}"/>
          </ac:spMkLst>
        </pc:spChg>
        <pc:spChg chg="mod">
          <ac:chgData name="足立 進" userId="545188b2fdd09f71" providerId="LiveId" clId="{ED395ACC-3685-4D7C-8BFD-FDBAB70E4B21}" dt="2021-11-23T04:06:33.362" v="1702" actId="339"/>
          <ac:spMkLst>
            <pc:docMk/>
            <pc:sldMk cId="2853870130" sldId="887"/>
            <ac:spMk id="16" creationId="{6E55ADFC-0555-4183-A4AD-5BB9C5A926B9}"/>
          </ac:spMkLst>
        </pc:spChg>
        <pc:spChg chg="mod">
          <ac:chgData name="足立 進" userId="545188b2fdd09f71" providerId="LiveId" clId="{ED395ACC-3685-4D7C-8BFD-FDBAB70E4B21}" dt="2021-11-23T09:25:54.848" v="2489" actId="339"/>
          <ac:spMkLst>
            <pc:docMk/>
            <pc:sldMk cId="2853870130" sldId="887"/>
            <ac:spMk id="17" creationId="{A2400422-8732-49B4-9843-7649A1016ECE}"/>
          </ac:spMkLst>
        </pc:spChg>
        <pc:spChg chg="mod">
          <ac:chgData name="足立 進" userId="545188b2fdd09f71" providerId="LiveId" clId="{ED395ACC-3685-4D7C-8BFD-FDBAB70E4B21}" dt="2021-11-23T09:26:42.487" v="2491" actId="339"/>
          <ac:spMkLst>
            <pc:docMk/>
            <pc:sldMk cId="2853870130" sldId="887"/>
            <ac:spMk id="18" creationId="{CB3A700C-BED5-465D-8585-593335814239}"/>
          </ac:spMkLst>
        </pc:spChg>
        <pc:spChg chg="mod">
          <ac:chgData name="足立 進" userId="545188b2fdd09f71" providerId="LiveId" clId="{ED395ACC-3685-4D7C-8BFD-FDBAB70E4B21}" dt="2021-11-23T09:25:41.200" v="2488" actId="339"/>
          <ac:spMkLst>
            <pc:docMk/>
            <pc:sldMk cId="2853870130" sldId="887"/>
            <ac:spMk id="19" creationId="{8DD003E5-6623-450A-91D5-C92739B6D5EA}"/>
          </ac:spMkLst>
        </pc:spChg>
        <pc:spChg chg="mod">
          <ac:chgData name="足立 進" userId="545188b2fdd09f71" providerId="LiveId" clId="{ED395ACC-3685-4D7C-8BFD-FDBAB70E4B21}" dt="2021-11-23T04:28:50.174" v="1765" actId="339"/>
          <ac:spMkLst>
            <pc:docMk/>
            <pc:sldMk cId="2853870130" sldId="887"/>
            <ac:spMk id="24" creationId="{E54A5CA0-8FB8-4E8B-9048-418A5769CA53}"/>
          </ac:spMkLst>
        </pc:spChg>
        <pc:spChg chg="mod">
          <ac:chgData name="足立 進" userId="545188b2fdd09f71" providerId="LiveId" clId="{ED395ACC-3685-4D7C-8BFD-FDBAB70E4B21}" dt="2021-11-23T04:28:38.085" v="1764" actId="339"/>
          <ac:spMkLst>
            <pc:docMk/>
            <pc:sldMk cId="2853870130" sldId="887"/>
            <ac:spMk id="26" creationId="{D7F2569C-DC27-4F56-8AB1-8BADED257A7A}"/>
          </ac:spMkLst>
        </pc:spChg>
        <pc:spChg chg="mod">
          <ac:chgData name="足立 進" userId="545188b2fdd09f71" providerId="LiveId" clId="{ED395ACC-3685-4D7C-8BFD-FDBAB70E4B21}" dt="2021-11-23T04:57:17.583" v="1897" actId="2085"/>
          <ac:spMkLst>
            <pc:docMk/>
            <pc:sldMk cId="2853870130" sldId="887"/>
            <ac:spMk id="32" creationId="{8FD562DB-F162-451A-B0F8-5C675EEBB714}"/>
          </ac:spMkLst>
        </pc:spChg>
        <pc:spChg chg="mod">
          <ac:chgData name="足立 進" userId="545188b2fdd09f71" providerId="LiveId" clId="{ED395ACC-3685-4D7C-8BFD-FDBAB70E4B21}" dt="2021-11-23T04:56:58.447" v="1895" actId="2085"/>
          <ac:spMkLst>
            <pc:docMk/>
            <pc:sldMk cId="2853870130" sldId="887"/>
            <ac:spMk id="33" creationId="{D187F87F-1DAB-4987-BDA4-3A2F7F98C4CE}"/>
          </ac:spMkLst>
        </pc:spChg>
        <pc:spChg chg="del mod">
          <ac:chgData name="足立 進" userId="545188b2fdd09f71" providerId="LiveId" clId="{ED395ACC-3685-4D7C-8BFD-FDBAB70E4B21}" dt="2021-11-23T04:13:49.696" v="1721" actId="478"/>
          <ac:spMkLst>
            <pc:docMk/>
            <pc:sldMk cId="2853870130" sldId="887"/>
            <ac:spMk id="35" creationId="{7A3FACF5-57CE-49E8-A3EF-0E61F94E881E}"/>
          </ac:spMkLst>
        </pc:spChg>
        <pc:spChg chg="add mod">
          <ac:chgData name="足立 進" userId="545188b2fdd09f71" providerId="LiveId" clId="{ED395ACC-3685-4D7C-8BFD-FDBAB70E4B21}" dt="2021-11-23T04:14:28.268" v="1723" actId="339"/>
          <ac:spMkLst>
            <pc:docMk/>
            <pc:sldMk cId="2853870130" sldId="887"/>
            <ac:spMk id="36" creationId="{33994661-58FE-4E30-8F60-DD015A292F17}"/>
          </ac:spMkLst>
        </pc:spChg>
        <pc:spChg chg="mod">
          <ac:chgData name="足立 進" userId="545188b2fdd09f71" providerId="LiveId" clId="{ED395ACC-3685-4D7C-8BFD-FDBAB70E4B21}" dt="2021-11-23T04:57:06.436" v="1896" actId="2085"/>
          <ac:spMkLst>
            <pc:docMk/>
            <pc:sldMk cId="2853870130" sldId="887"/>
            <ac:spMk id="39" creationId="{E9C0EB82-80A9-41A0-AF49-B55745F1DDA8}"/>
          </ac:spMkLst>
        </pc:spChg>
        <pc:spChg chg="mod">
          <ac:chgData name="足立 進" userId="545188b2fdd09f71" providerId="LiveId" clId="{ED395ACC-3685-4D7C-8BFD-FDBAB70E4B21}" dt="2021-11-23T04:56:46.191" v="1894" actId="2085"/>
          <ac:spMkLst>
            <pc:docMk/>
            <pc:sldMk cId="2853870130" sldId="887"/>
            <ac:spMk id="44" creationId="{CB0A3FD5-809C-411D-9CFA-B86B842D1ABD}"/>
          </ac:spMkLst>
        </pc:spChg>
      </pc:sldChg>
      <pc:sldChg chg="addSp modSp add del mod ord modAnim">
        <pc:chgData name="足立 進" userId="545188b2fdd09f71" providerId="LiveId" clId="{ED395ACC-3685-4D7C-8BFD-FDBAB70E4B21}" dt="2021-11-23T11:13:16.831" v="2636" actId="47"/>
        <pc:sldMkLst>
          <pc:docMk/>
          <pc:sldMk cId="1561299978" sldId="888"/>
        </pc:sldMkLst>
        <pc:spChg chg="add mod">
          <ac:chgData name="足立 進" userId="545188b2fdd09f71" providerId="LiveId" clId="{ED395ACC-3685-4D7C-8BFD-FDBAB70E4B21}" dt="2021-11-23T11:11:49.364" v="2629" actId="207"/>
          <ac:spMkLst>
            <pc:docMk/>
            <pc:sldMk cId="1561299978" sldId="888"/>
            <ac:spMk id="9" creationId="{E0F718F7-46F8-4330-8FE0-231FD19963D8}"/>
          </ac:spMkLst>
        </pc:spChg>
        <pc:graphicFrameChg chg="mod">
          <ac:chgData name="足立 進" userId="545188b2fdd09f71" providerId="LiveId" clId="{ED395ACC-3685-4D7C-8BFD-FDBAB70E4B21}" dt="2021-11-23T05:12:48.393" v="1921"/>
          <ac:graphicFrameMkLst>
            <pc:docMk/>
            <pc:sldMk cId="1561299978" sldId="888"/>
            <ac:graphicFrameMk id="4" creationId="{1CBFCC85-6CA2-4EF2-8C67-FE5AFE21DC53}"/>
          </ac:graphicFrameMkLst>
        </pc:graphicFrameChg>
      </pc:sldChg>
      <pc:sldChg chg="add del modAnim">
        <pc:chgData name="足立 進" userId="545188b2fdd09f71" providerId="LiveId" clId="{ED395ACC-3685-4D7C-8BFD-FDBAB70E4B21}" dt="2021-11-23T04:31:28.474" v="1775" actId="47"/>
        <pc:sldMkLst>
          <pc:docMk/>
          <pc:sldMk cId="1863642880" sldId="888"/>
        </pc:sldMkLst>
      </pc:sldChg>
      <pc:sldChg chg="add del modAnim">
        <pc:chgData name="足立 進" userId="545188b2fdd09f71" providerId="LiveId" clId="{ED395ACC-3685-4D7C-8BFD-FDBAB70E4B21}" dt="2021-11-23T04:54:33.499" v="1889" actId="47"/>
        <pc:sldMkLst>
          <pc:docMk/>
          <pc:sldMk cId="3295799131" sldId="888"/>
        </pc:sldMkLst>
      </pc:sldChg>
      <pc:sldChg chg="addSp delSp modSp add mod ord modAnim">
        <pc:chgData name="足立 進" userId="545188b2fdd09f71" providerId="LiveId" clId="{ED395ACC-3685-4D7C-8BFD-FDBAB70E4B21}" dt="2021-12-08T09:34:31.906" v="9659" actId="207"/>
        <pc:sldMkLst>
          <pc:docMk/>
          <pc:sldMk cId="1302559550" sldId="889"/>
        </pc:sldMkLst>
        <pc:spChg chg="add mod">
          <ac:chgData name="足立 進" userId="545188b2fdd09f71" providerId="LiveId" clId="{ED395ACC-3685-4D7C-8BFD-FDBAB70E4B21}" dt="2021-12-04T22:12:00.492" v="9063"/>
          <ac:spMkLst>
            <pc:docMk/>
            <pc:sldMk cId="1302559550" sldId="889"/>
            <ac:spMk id="2" creationId="{34B3F274-D60A-4037-8D7D-4F85A6DCF37E}"/>
          </ac:spMkLst>
        </pc:spChg>
        <pc:spChg chg="del">
          <ac:chgData name="足立 進" userId="545188b2fdd09f71" providerId="LiveId" clId="{ED395ACC-3685-4D7C-8BFD-FDBAB70E4B21}" dt="2021-11-23T11:27:37.470" v="2662" actId="478"/>
          <ac:spMkLst>
            <pc:docMk/>
            <pc:sldMk cId="1302559550" sldId="889"/>
            <ac:spMk id="6" creationId="{15B370EE-060B-4466-AEF1-768F592186A9}"/>
          </ac:spMkLst>
        </pc:spChg>
        <pc:spChg chg="add mod ord">
          <ac:chgData name="足立 進" userId="545188b2fdd09f71" providerId="LiveId" clId="{ED395ACC-3685-4D7C-8BFD-FDBAB70E4B21}" dt="2021-11-25T22:09:41.683" v="4409" actId="1076"/>
          <ac:spMkLst>
            <pc:docMk/>
            <pc:sldMk cId="1302559550" sldId="889"/>
            <ac:spMk id="9" creationId="{CBCADB46-8EE4-4740-AA15-C233EF38CACF}"/>
          </ac:spMkLst>
        </pc:spChg>
        <pc:spChg chg="add del mod">
          <ac:chgData name="足立 進" userId="545188b2fdd09f71" providerId="LiveId" clId="{ED395ACC-3685-4D7C-8BFD-FDBAB70E4B21}" dt="2021-11-23T05:15:35.501" v="1931"/>
          <ac:spMkLst>
            <pc:docMk/>
            <pc:sldMk cId="1302559550" sldId="889"/>
            <ac:spMk id="11" creationId="{6718F4AF-0396-4AA2-A9FB-C320D7E52AFC}"/>
          </ac:spMkLst>
        </pc:spChg>
        <pc:spChg chg="mod">
          <ac:chgData name="足立 進" userId="545188b2fdd09f71" providerId="LiveId" clId="{ED395ACC-3685-4D7C-8BFD-FDBAB70E4B21}" dt="2021-12-04T22:00:58.644" v="8972"/>
          <ac:spMkLst>
            <pc:docMk/>
            <pc:sldMk cId="1302559550" sldId="889"/>
            <ac:spMk id="12" creationId="{B63C6E86-9C92-467C-A03C-5BF1421B6DEB}"/>
          </ac:spMkLst>
        </pc:spChg>
        <pc:spChg chg="add mod ord">
          <ac:chgData name="足立 進" userId="545188b2fdd09f71" providerId="LiveId" clId="{ED395ACC-3685-4D7C-8BFD-FDBAB70E4B21}" dt="2021-11-25T22:09:50.252" v="4410" actId="1076"/>
          <ac:spMkLst>
            <pc:docMk/>
            <pc:sldMk cId="1302559550" sldId="889"/>
            <ac:spMk id="13" creationId="{BD844305-A6EA-4E9E-A846-E287877E3323}"/>
          </ac:spMkLst>
        </pc:spChg>
        <pc:spChg chg="add mod">
          <ac:chgData name="足立 進" userId="545188b2fdd09f71" providerId="LiveId" clId="{ED395ACC-3685-4D7C-8BFD-FDBAB70E4B21}" dt="2021-11-26T12:43:35.182" v="4993" actId="207"/>
          <ac:spMkLst>
            <pc:docMk/>
            <pc:sldMk cId="1302559550" sldId="889"/>
            <ac:spMk id="14" creationId="{8C517E4F-550E-48DC-87FE-4AC79D426537}"/>
          </ac:spMkLst>
        </pc:spChg>
        <pc:spChg chg="add mod">
          <ac:chgData name="足立 進" userId="545188b2fdd09f71" providerId="LiveId" clId="{ED395ACC-3685-4D7C-8BFD-FDBAB70E4B21}" dt="2021-11-26T12:43:40.406" v="4994" actId="207"/>
          <ac:spMkLst>
            <pc:docMk/>
            <pc:sldMk cId="1302559550" sldId="889"/>
            <ac:spMk id="15" creationId="{58A3023C-EAE5-4866-8174-B10AC30C5780}"/>
          </ac:spMkLst>
        </pc:spChg>
        <pc:spChg chg="add mod">
          <ac:chgData name="足立 進" userId="545188b2fdd09f71" providerId="LiveId" clId="{ED395ACC-3685-4D7C-8BFD-FDBAB70E4B21}" dt="2021-11-26T12:43:28.715" v="4991" actId="207"/>
          <ac:spMkLst>
            <pc:docMk/>
            <pc:sldMk cId="1302559550" sldId="889"/>
            <ac:spMk id="16" creationId="{247CCB2A-B1D9-40A6-8810-7757BF4E8CC1}"/>
          </ac:spMkLst>
        </pc:spChg>
        <pc:spChg chg="add del mod">
          <ac:chgData name="足立 進" userId="545188b2fdd09f71" providerId="LiveId" clId="{ED395ACC-3685-4D7C-8BFD-FDBAB70E4B21}" dt="2021-11-23T05:16:56.984" v="1936"/>
          <ac:spMkLst>
            <pc:docMk/>
            <pc:sldMk cId="1302559550" sldId="889"/>
            <ac:spMk id="17" creationId="{07443C2B-7ECD-4E35-B5B1-C109FE466FE5}"/>
          </ac:spMkLst>
        </pc:spChg>
        <pc:spChg chg="add del mod">
          <ac:chgData name="足立 進" userId="545188b2fdd09f71" providerId="LiveId" clId="{ED395ACC-3685-4D7C-8BFD-FDBAB70E4B21}" dt="2021-11-23T11:28:48.602" v="2670" actId="478"/>
          <ac:spMkLst>
            <pc:docMk/>
            <pc:sldMk cId="1302559550" sldId="889"/>
            <ac:spMk id="17" creationId="{B84C16C4-5C94-413C-BE08-FC854405793C}"/>
          </ac:spMkLst>
        </pc:spChg>
        <pc:spChg chg="add mod">
          <ac:chgData name="足立 進" userId="545188b2fdd09f71" providerId="LiveId" clId="{ED395ACC-3685-4D7C-8BFD-FDBAB70E4B21}" dt="2021-11-24T12:42:07.989" v="3514" actId="207"/>
          <ac:spMkLst>
            <pc:docMk/>
            <pc:sldMk cId="1302559550" sldId="889"/>
            <ac:spMk id="18" creationId="{0808BBCA-101A-4022-8812-FEEC99A29E0D}"/>
          </ac:spMkLst>
        </pc:spChg>
        <pc:spChg chg="add del mod">
          <ac:chgData name="足立 進" userId="545188b2fdd09f71" providerId="LiveId" clId="{ED395ACC-3685-4D7C-8BFD-FDBAB70E4B21}" dt="2021-11-23T05:17:08.086" v="1938"/>
          <ac:spMkLst>
            <pc:docMk/>
            <pc:sldMk cId="1302559550" sldId="889"/>
            <ac:spMk id="18" creationId="{8316D7C4-2D49-4CBA-9C7B-895A1F18BB90}"/>
          </ac:spMkLst>
        </pc:spChg>
        <pc:spChg chg="add mod">
          <ac:chgData name="足立 進" userId="545188b2fdd09f71" providerId="LiveId" clId="{ED395ACC-3685-4D7C-8BFD-FDBAB70E4B21}" dt="2021-11-26T12:32:34.186" v="4975" actId="1076"/>
          <ac:spMkLst>
            <pc:docMk/>
            <pc:sldMk cId="1302559550" sldId="889"/>
            <ac:spMk id="19" creationId="{287584D5-BE4E-40C5-9ACC-0C082AD4AB42}"/>
          </ac:spMkLst>
        </pc:spChg>
        <pc:spChg chg="add mod">
          <ac:chgData name="足立 進" userId="545188b2fdd09f71" providerId="LiveId" clId="{ED395ACC-3685-4D7C-8BFD-FDBAB70E4B21}" dt="2021-11-23T05:17:34.354" v="1940"/>
          <ac:spMkLst>
            <pc:docMk/>
            <pc:sldMk cId="1302559550" sldId="889"/>
            <ac:spMk id="20" creationId="{5D35204D-99D9-4C0A-9291-FB84E3A75421}"/>
          </ac:spMkLst>
        </pc:spChg>
        <pc:spChg chg="add mod">
          <ac:chgData name="足立 進" userId="545188b2fdd09f71" providerId="LiveId" clId="{ED395ACC-3685-4D7C-8BFD-FDBAB70E4B21}" dt="2021-11-23T05:17:58.402" v="1941"/>
          <ac:spMkLst>
            <pc:docMk/>
            <pc:sldMk cId="1302559550" sldId="889"/>
            <ac:spMk id="21" creationId="{82B90EA8-FE0A-4295-AFEF-F922CF70D81A}"/>
          </ac:spMkLst>
        </pc:spChg>
        <pc:spChg chg="add mod">
          <ac:chgData name="足立 進" userId="545188b2fdd09f71" providerId="LiveId" clId="{ED395ACC-3685-4D7C-8BFD-FDBAB70E4B21}" dt="2021-11-23T05:18:12.645" v="1942"/>
          <ac:spMkLst>
            <pc:docMk/>
            <pc:sldMk cId="1302559550" sldId="889"/>
            <ac:spMk id="22" creationId="{3F0B5F9C-AC13-4E0A-8E4C-F6B5C22EF73C}"/>
          </ac:spMkLst>
        </pc:spChg>
        <pc:graphicFrameChg chg="mod modGraphic">
          <ac:chgData name="足立 進" userId="545188b2fdd09f71" providerId="LiveId" clId="{ED395ACC-3685-4D7C-8BFD-FDBAB70E4B21}" dt="2021-12-08T09:34:31.906" v="9659" actId="207"/>
          <ac:graphicFrameMkLst>
            <pc:docMk/>
            <pc:sldMk cId="1302559550" sldId="889"/>
            <ac:graphicFrameMk id="4" creationId="{1CBFCC85-6CA2-4EF2-8C67-FE5AFE21DC53}"/>
          </ac:graphicFrameMkLst>
        </pc:graphicFrameChg>
      </pc:sldChg>
      <pc:sldChg chg="addSp delSp modSp add del mod delAnim modAnim">
        <pc:chgData name="足立 進" userId="545188b2fdd09f71" providerId="LiveId" clId="{ED395ACC-3685-4D7C-8BFD-FDBAB70E4B21}" dt="2021-11-23T08:00:31.150" v="2165" actId="47"/>
        <pc:sldMkLst>
          <pc:docMk/>
          <pc:sldMk cId="976396494" sldId="890"/>
        </pc:sldMkLst>
        <pc:spChg chg="mod">
          <ac:chgData name="足立 進" userId="545188b2fdd09f71" providerId="LiveId" clId="{ED395ACC-3685-4D7C-8BFD-FDBAB70E4B21}" dt="2021-11-23T07:47:03.877" v="2056" actId="20577"/>
          <ac:spMkLst>
            <pc:docMk/>
            <pc:sldMk cId="976396494" sldId="890"/>
            <ac:spMk id="5" creationId="{7EA18BC9-8A86-4F46-8CE4-1FA350903C35}"/>
          </ac:spMkLst>
        </pc:spChg>
        <pc:spChg chg="del">
          <ac:chgData name="足立 進" userId="545188b2fdd09f71" providerId="LiveId" clId="{ED395ACC-3685-4D7C-8BFD-FDBAB70E4B21}" dt="2021-11-23T07:47:20.483" v="2070" actId="478"/>
          <ac:spMkLst>
            <pc:docMk/>
            <pc:sldMk cId="976396494" sldId="890"/>
            <ac:spMk id="8" creationId="{6B243730-A404-485C-A82F-D02FFA1D46A2}"/>
          </ac:spMkLst>
        </pc:spChg>
        <pc:spChg chg="mod">
          <ac:chgData name="足立 進" userId="545188b2fdd09f71" providerId="LiveId" clId="{ED395ACC-3685-4D7C-8BFD-FDBAB70E4B21}" dt="2021-11-23T07:47:12.668" v="2069" actId="20577"/>
          <ac:spMkLst>
            <pc:docMk/>
            <pc:sldMk cId="976396494" sldId="890"/>
            <ac:spMk id="9" creationId="{AF7FC900-AAAC-4BC6-8CB7-5931B05BD2E7}"/>
          </ac:spMkLst>
        </pc:spChg>
        <pc:spChg chg="mod ord">
          <ac:chgData name="足立 進" userId="545188b2fdd09f71" providerId="LiveId" clId="{ED395ACC-3685-4D7C-8BFD-FDBAB70E4B21}" dt="2021-11-23T07:51:19.143" v="2108" actId="1076"/>
          <ac:spMkLst>
            <pc:docMk/>
            <pc:sldMk cId="976396494" sldId="890"/>
            <ac:spMk id="11" creationId="{4742BBAB-C52A-4F26-B4AC-83CA86F993CE}"/>
          </ac:spMkLst>
        </pc:spChg>
        <pc:spChg chg="mod ord">
          <ac:chgData name="足立 進" userId="545188b2fdd09f71" providerId="LiveId" clId="{ED395ACC-3685-4D7C-8BFD-FDBAB70E4B21}" dt="2021-11-23T07:53:13.689" v="2140" actId="1076"/>
          <ac:spMkLst>
            <pc:docMk/>
            <pc:sldMk cId="976396494" sldId="890"/>
            <ac:spMk id="12" creationId="{315DEC36-244C-48BF-9B2E-B0B1A680B787}"/>
          </ac:spMkLst>
        </pc:spChg>
        <pc:spChg chg="add mod">
          <ac:chgData name="足立 進" userId="545188b2fdd09f71" providerId="LiveId" clId="{ED395ACC-3685-4D7C-8BFD-FDBAB70E4B21}" dt="2021-11-23T07:53:20.014" v="2141" actId="14100"/>
          <ac:spMkLst>
            <pc:docMk/>
            <pc:sldMk cId="976396494" sldId="890"/>
            <ac:spMk id="13" creationId="{C3BDC9A2-DCF5-4D02-98B4-211AC26D953F}"/>
          </ac:spMkLst>
        </pc:spChg>
        <pc:spChg chg="del">
          <ac:chgData name="足立 進" userId="545188b2fdd09f71" providerId="LiveId" clId="{ED395ACC-3685-4D7C-8BFD-FDBAB70E4B21}" dt="2021-11-23T07:47:23.710" v="2071" actId="478"/>
          <ac:spMkLst>
            <pc:docMk/>
            <pc:sldMk cId="976396494" sldId="890"/>
            <ac:spMk id="14" creationId="{9AB3E2B9-FC30-46A7-9F83-4BF745D364F2}"/>
          </ac:spMkLst>
        </pc:spChg>
      </pc:sldChg>
      <pc:sldChg chg="delSp add del mod delAnim">
        <pc:chgData name="足立 進" userId="545188b2fdd09f71" providerId="LiveId" clId="{ED395ACC-3685-4D7C-8BFD-FDBAB70E4B21}" dt="2021-11-23T08:09:16.710" v="2185" actId="47"/>
        <pc:sldMkLst>
          <pc:docMk/>
          <pc:sldMk cId="3328788547" sldId="890"/>
        </pc:sldMkLst>
        <pc:spChg chg="del">
          <ac:chgData name="足立 進" userId="545188b2fdd09f71" providerId="LiveId" clId="{ED395ACC-3685-4D7C-8BFD-FDBAB70E4B21}" dt="2021-11-23T08:01:30.759" v="2167" actId="478"/>
          <ac:spMkLst>
            <pc:docMk/>
            <pc:sldMk cId="3328788547" sldId="890"/>
            <ac:spMk id="11" creationId="{4742BBAB-C52A-4F26-B4AC-83CA86F993CE}"/>
          </ac:spMkLst>
        </pc:spChg>
      </pc:sldChg>
      <pc:sldChg chg="delSp modSp add del mod delAnim modAnim">
        <pc:chgData name="足立 進" userId="545188b2fdd09f71" providerId="LiveId" clId="{ED395ACC-3685-4D7C-8BFD-FDBAB70E4B21}" dt="2021-11-23T08:14:13.895" v="2201" actId="47"/>
        <pc:sldMkLst>
          <pc:docMk/>
          <pc:sldMk cId="3276014690" sldId="891"/>
        </pc:sldMkLst>
        <pc:spChg chg="del">
          <ac:chgData name="足立 進" userId="545188b2fdd09f71" providerId="LiveId" clId="{ED395ACC-3685-4D7C-8BFD-FDBAB70E4B21}" dt="2021-11-23T08:06:10.151" v="2173" actId="478"/>
          <ac:spMkLst>
            <pc:docMk/>
            <pc:sldMk cId="3276014690" sldId="891"/>
            <ac:spMk id="6" creationId="{CF4DAB61-69EA-4452-8631-47B209B4911B}"/>
          </ac:spMkLst>
        </pc:spChg>
        <pc:spChg chg="mod">
          <ac:chgData name="足立 進" userId="545188b2fdd09f71" providerId="LiveId" clId="{ED395ACC-3685-4D7C-8BFD-FDBAB70E4B21}" dt="2021-11-23T08:05:49.016" v="2171" actId="207"/>
          <ac:spMkLst>
            <pc:docMk/>
            <pc:sldMk cId="3276014690" sldId="891"/>
            <ac:spMk id="12" creationId="{315DEC36-244C-48BF-9B2E-B0B1A680B787}"/>
          </ac:spMkLst>
        </pc:spChg>
      </pc:sldChg>
      <pc:sldChg chg="add del">
        <pc:chgData name="足立 進" userId="545188b2fdd09f71" providerId="LiveId" clId="{ED395ACC-3685-4D7C-8BFD-FDBAB70E4B21}" dt="2021-11-23T08:09:19.977" v="2186" actId="47"/>
        <pc:sldMkLst>
          <pc:docMk/>
          <pc:sldMk cId="1159051334" sldId="892"/>
        </pc:sldMkLst>
      </pc:sldChg>
      <pc:sldChg chg="addSp delSp modSp add mod ord addAnim delAnim modAnim">
        <pc:chgData name="足立 進" userId="545188b2fdd09f71" providerId="LiveId" clId="{ED395ACC-3685-4D7C-8BFD-FDBAB70E4B21}" dt="2021-11-23T12:16:47.407" v="2759"/>
        <pc:sldMkLst>
          <pc:docMk/>
          <pc:sldMk cId="1126685033" sldId="893"/>
        </pc:sldMkLst>
        <pc:spChg chg="mod">
          <ac:chgData name="足立 進" userId="545188b2fdd09f71" providerId="LiveId" clId="{ED395ACC-3685-4D7C-8BFD-FDBAB70E4B21}" dt="2021-11-23T12:16:34.399" v="2758" actId="20577"/>
          <ac:spMkLst>
            <pc:docMk/>
            <pc:sldMk cId="1126685033" sldId="893"/>
            <ac:spMk id="3" creationId="{A07230A8-6074-4278-B8F1-0D71CB2033BB}"/>
          </ac:spMkLst>
        </pc:spChg>
        <pc:spChg chg="mod">
          <ac:chgData name="足立 進" userId="545188b2fdd09f71" providerId="LiveId" clId="{ED395ACC-3685-4D7C-8BFD-FDBAB70E4B21}" dt="2021-11-23T08:42:37.654" v="2314" actId="1076"/>
          <ac:spMkLst>
            <pc:docMk/>
            <pc:sldMk cId="1126685033" sldId="893"/>
            <ac:spMk id="5" creationId="{7EA18BC9-8A86-4F46-8CE4-1FA350903C35}"/>
          </ac:spMkLst>
        </pc:spChg>
        <pc:spChg chg="mod">
          <ac:chgData name="足立 進" userId="545188b2fdd09f71" providerId="LiveId" clId="{ED395ACC-3685-4D7C-8BFD-FDBAB70E4B21}" dt="2021-11-23T12:16:47.407" v="2759"/>
          <ac:spMkLst>
            <pc:docMk/>
            <pc:sldMk cId="1126685033" sldId="893"/>
            <ac:spMk id="7" creationId="{3998F299-909A-4E03-B6F5-D17D715DC1B5}"/>
          </ac:spMkLst>
        </pc:spChg>
        <pc:spChg chg="del">
          <ac:chgData name="足立 進" userId="545188b2fdd09f71" providerId="LiveId" clId="{ED395ACC-3685-4D7C-8BFD-FDBAB70E4B21}" dt="2021-11-23T08:27:32.807" v="2211" actId="478"/>
          <ac:spMkLst>
            <pc:docMk/>
            <pc:sldMk cId="1126685033" sldId="893"/>
            <ac:spMk id="8" creationId="{6B243730-A404-485C-A82F-D02FFA1D46A2}"/>
          </ac:spMkLst>
        </pc:spChg>
        <pc:spChg chg="mod">
          <ac:chgData name="足立 進" userId="545188b2fdd09f71" providerId="LiveId" clId="{ED395ACC-3685-4D7C-8BFD-FDBAB70E4B21}" dt="2021-11-23T08:40:28.095" v="2298" actId="1076"/>
          <ac:spMkLst>
            <pc:docMk/>
            <pc:sldMk cId="1126685033" sldId="893"/>
            <ac:spMk id="9" creationId="{AF7FC900-AAAC-4BC6-8CB7-5931B05BD2E7}"/>
          </ac:spMkLst>
        </pc:spChg>
        <pc:spChg chg="add del">
          <ac:chgData name="足立 進" userId="545188b2fdd09f71" providerId="LiveId" clId="{ED395ACC-3685-4D7C-8BFD-FDBAB70E4B21}" dt="2021-11-23T08:26:50.314" v="2206"/>
          <ac:spMkLst>
            <pc:docMk/>
            <pc:sldMk cId="1126685033" sldId="893"/>
            <ac:spMk id="10" creationId="{6405DA0C-D5B1-42A2-8014-A70552E2EA95}"/>
          </ac:spMkLst>
        </pc:spChg>
        <pc:spChg chg="del">
          <ac:chgData name="足立 進" userId="545188b2fdd09f71" providerId="LiveId" clId="{ED395ACC-3685-4D7C-8BFD-FDBAB70E4B21}" dt="2021-11-23T08:27:14.011" v="2208" actId="478"/>
          <ac:spMkLst>
            <pc:docMk/>
            <pc:sldMk cId="1126685033" sldId="893"/>
            <ac:spMk id="12" creationId="{315DEC36-244C-48BF-9B2E-B0B1A680B787}"/>
          </ac:spMkLst>
        </pc:spChg>
        <pc:spChg chg="add del mod">
          <ac:chgData name="足立 進" userId="545188b2fdd09f71" providerId="LiveId" clId="{ED395ACC-3685-4D7C-8BFD-FDBAB70E4B21}" dt="2021-11-23T08:26:23.813" v="2203"/>
          <ac:spMkLst>
            <pc:docMk/>
            <pc:sldMk cId="1126685033" sldId="893"/>
            <ac:spMk id="13" creationId="{D8AFD678-26DA-4600-AE3B-7EBE5F081668}"/>
          </ac:spMkLst>
        </pc:spChg>
        <pc:spChg chg="del">
          <ac:chgData name="足立 進" userId="545188b2fdd09f71" providerId="LiveId" clId="{ED395ACC-3685-4D7C-8BFD-FDBAB70E4B21}" dt="2021-11-23T08:27:36.436" v="2212" actId="478"/>
          <ac:spMkLst>
            <pc:docMk/>
            <pc:sldMk cId="1126685033" sldId="893"/>
            <ac:spMk id="14" creationId="{9AB3E2B9-FC30-46A7-9F83-4BF745D364F2}"/>
          </ac:spMkLst>
        </pc:spChg>
        <pc:spChg chg="add mod">
          <ac:chgData name="足立 進" userId="545188b2fdd09f71" providerId="LiveId" clId="{ED395ACC-3685-4D7C-8BFD-FDBAB70E4B21}" dt="2021-11-23T09:22:31.310" v="2481" actId="339"/>
          <ac:spMkLst>
            <pc:docMk/>
            <pc:sldMk cId="1126685033" sldId="893"/>
            <ac:spMk id="16" creationId="{BFA340CE-99CF-4CE2-8956-18AECFF18269}"/>
          </ac:spMkLst>
        </pc:spChg>
        <pc:spChg chg="add mod">
          <ac:chgData name="足立 進" userId="545188b2fdd09f71" providerId="LiveId" clId="{ED395ACC-3685-4D7C-8BFD-FDBAB70E4B21}" dt="2021-11-23T09:22:38.258" v="2482" actId="339"/>
          <ac:spMkLst>
            <pc:docMk/>
            <pc:sldMk cId="1126685033" sldId="893"/>
            <ac:spMk id="17" creationId="{447AE56B-D91A-4B0A-8551-5389E27552B5}"/>
          </ac:spMkLst>
        </pc:spChg>
        <pc:spChg chg="add del mod">
          <ac:chgData name="足立 進" userId="545188b2fdd09f71" providerId="LiveId" clId="{ED395ACC-3685-4D7C-8BFD-FDBAB70E4B21}" dt="2021-11-23T09:09:56.200" v="2436" actId="478"/>
          <ac:spMkLst>
            <pc:docMk/>
            <pc:sldMk cId="1126685033" sldId="893"/>
            <ac:spMk id="19" creationId="{677648EF-9769-44BE-B078-A5B9F133F77E}"/>
          </ac:spMkLst>
        </pc:spChg>
        <pc:spChg chg="add mod ord">
          <ac:chgData name="足立 進" userId="545188b2fdd09f71" providerId="LiveId" clId="{ED395ACC-3685-4D7C-8BFD-FDBAB70E4B21}" dt="2021-11-23T09:17:16.496" v="2465" actId="167"/>
          <ac:spMkLst>
            <pc:docMk/>
            <pc:sldMk cId="1126685033" sldId="893"/>
            <ac:spMk id="21" creationId="{F4185490-A730-4613-8748-52C78301C005}"/>
          </ac:spMkLst>
        </pc:spChg>
        <pc:picChg chg="add del mod">
          <ac:chgData name="足立 進" userId="545188b2fdd09f71" providerId="LiveId" clId="{ED395ACC-3685-4D7C-8BFD-FDBAB70E4B21}" dt="2021-11-23T09:11:29.517" v="2451" actId="478"/>
          <ac:picMkLst>
            <pc:docMk/>
            <pc:sldMk cId="1126685033" sldId="893"/>
            <ac:picMk id="11" creationId="{3D932540-4317-4A52-9BE1-0423AF046D9E}"/>
          </ac:picMkLst>
        </pc:picChg>
        <pc:picChg chg="add del mod">
          <ac:chgData name="足立 進" userId="545188b2fdd09f71" providerId="LiveId" clId="{ED395ACC-3685-4D7C-8BFD-FDBAB70E4B21}" dt="2021-11-23T09:10:46.546" v="2448" actId="478"/>
          <ac:picMkLst>
            <pc:docMk/>
            <pc:sldMk cId="1126685033" sldId="893"/>
            <ac:picMk id="15" creationId="{DFAF3D81-6F0C-4A41-B5D3-245122E0CAC4}"/>
          </ac:picMkLst>
        </pc:picChg>
      </pc:sldChg>
      <pc:sldChg chg="add del modAnim">
        <pc:chgData name="足立 進" userId="545188b2fdd09f71" providerId="LiveId" clId="{ED395ACC-3685-4D7C-8BFD-FDBAB70E4B21}" dt="2021-11-23T10:13:44.390" v="2544" actId="47"/>
        <pc:sldMkLst>
          <pc:docMk/>
          <pc:sldMk cId="1104302991" sldId="894"/>
        </pc:sldMkLst>
      </pc:sldChg>
      <pc:sldChg chg="delSp modSp add del mod ord delAnim">
        <pc:chgData name="足立 進" userId="545188b2fdd09f71" providerId="LiveId" clId="{ED395ACC-3685-4D7C-8BFD-FDBAB70E4B21}" dt="2021-11-23T08:14:11.365" v="2200" actId="47"/>
        <pc:sldMkLst>
          <pc:docMk/>
          <pc:sldMk cId="1411991737" sldId="894"/>
        </pc:sldMkLst>
        <pc:spChg chg="mod">
          <ac:chgData name="足立 進" userId="545188b2fdd09f71" providerId="LiveId" clId="{ED395ACC-3685-4D7C-8BFD-FDBAB70E4B21}" dt="2021-11-23T08:11:07.132" v="2190" actId="207"/>
          <ac:spMkLst>
            <pc:docMk/>
            <pc:sldMk cId="1411991737" sldId="894"/>
            <ac:spMk id="3" creationId="{A07230A8-6074-4278-B8F1-0D71CB2033BB}"/>
          </ac:spMkLst>
        </pc:spChg>
        <pc:spChg chg="mod">
          <ac:chgData name="足立 進" userId="545188b2fdd09f71" providerId="LiveId" clId="{ED395ACC-3685-4D7C-8BFD-FDBAB70E4B21}" dt="2021-11-23T08:11:15.343" v="2191" actId="207"/>
          <ac:spMkLst>
            <pc:docMk/>
            <pc:sldMk cId="1411991737" sldId="894"/>
            <ac:spMk id="7" creationId="{3998F299-909A-4E03-B6F5-D17D715DC1B5}"/>
          </ac:spMkLst>
        </pc:spChg>
        <pc:spChg chg="del">
          <ac:chgData name="足立 進" userId="545188b2fdd09f71" providerId="LiveId" clId="{ED395ACC-3685-4D7C-8BFD-FDBAB70E4B21}" dt="2021-11-23T08:10:33.168" v="2189" actId="478"/>
          <ac:spMkLst>
            <pc:docMk/>
            <pc:sldMk cId="1411991737" sldId="894"/>
            <ac:spMk id="12" creationId="{315DEC36-244C-48BF-9B2E-B0B1A680B787}"/>
          </ac:spMkLst>
        </pc:spChg>
      </pc:sldChg>
      <pc:sldChg chg="addSp delSp modSp add del mod addAnim delAnim">
        <pc:chgData name="足立 進" userId="545188b2fdd09f71" providerId="LiveId" clId="{ED395ACC-3685-4D7C-8BFD-FDBAB70E4B21}" dt="2021-11-23T09:12:53.209" v="2460" actId="47"/>
        <pc:sldMkLst>
          <pc:docMk/>
          <pc:sldMk cId="1490054714" sldId="894"/>
        </pc:sldMkLst>
        <pc:spChg chg="add del mod">
          <ac:chgData name="足立 進" userId="545188b2fdd09f71" providerId="LiveId" clId="{ED395ACC-3685-4D7C-8BFD-FDBAB70E4B21}" dt="2021-11-23T09:04:40.890" v="2381" actId="478"/>
          <ac:spMkLst>
            <pc:docMk/>
            <pc:sldMk cId="1490054714" sldId="894"/>
            <ac:spMk id="10" creationId="{2B5625F8-C1F3-432F-B804-B66287075E20}"/>
          </ac:spMkLst>
        </pc:spChg>
        <pc:picChg chg="add del ord">
          <ac:chgData name="足立 進" userId="545188b2fdd09f71" providerId="LiveId" clId="{ED395ACC-3685-4D7C-8BFD-FDBAB70E4B21}" dt="2021-11-23T09:05:21.412" v="2383" actId="166"/>
          <ac:picMkLst>
            <pc:docMk/>
            <pc:sldMk cId="1490054714" sldId="894"/>
            <ac:picMk id="15" creationId="{DFAF3D81-6F0C-4A41-B5D3-245122E0CAC4}"/>
          </ac:picMkLst>
        </pc:picChg>
      </pc:sldChg>
      <pc:sldChg chg="addSp delSp modSp add del mod addAnim delAnim modAnim">
        <pc:chgData name="足立 進" userId="545188b2fdd09f71" providerId="LiveId" clId="{ED395ACC-3685-4D7C-8BFD-FDBAB70E4B21}" dt="2021-11-24T12:35:46.552" v="3510" actId="47"/>
        <pc:sldMkLst>
          <pc:docMk/>
          <pc:sldMk cId="955519767" sldId="895"/>
        </pc:sldMkLst>
        <pc:spChg chg="mod">
          <ac:chgData name="足立 進" userId="545188b2fdd09f71" providerId="LiveId" clId="{ED395ACC-3685-4D7C-8BFD-FDBAB70E4B21}" dt="2021-11-23T12:31:09.519" v="2881" actId="1076"/>
          <ac:spMkLst>
            <pc:docMk/>
            <pc:sldMk cId="955519767" sldId="895"/>
            <ac:spMk id="3" creationId="{14AA4F73-7E14-4D86-83BB-54479B5910B5}"/>
          </ac:spMkLst>
        </pc:spChg>
        <pc:spChg chg="mod">
          <ac:chgData name="足立 進" userId="545188b2fdd09f71" providerId="LiveId" clId="{ED395ACC-3685-4D7C-8BFD-FDBAB70E4B21}" dt="2021-11-24T12:25:48.395" v="3488" actId="339"/>
          <ac:spMkLst>
            <pc:docMk/>
            <pc:sldMk cId="955519767" sldId="895"/>
            <ac:spMk id="7" creationId="{3591151F-FB63-4084-86A9-637FCCE7BD9A}"/>
          </ac:spMkLst>
        </pc:spChg>
        <pc:spChg chg="mod">
          <ac:chgData name="足立 進" userId="545188b2fdd09f71" providerId="LiveId" clId="{ED395ACC-3685-4D7C-8BFD-FDBAB70E4B21}" dt="2021-11-24T12:26:23.125" v="3490" actId="339"/>
          <ac:spMkLst>
            <pc:docMk/>
            <pc:sldMk cId="955519767" sldId="895"/>
            <ac:spMk id="12" creationId="{673ED3C8-9C16-4FDF-9B2F-02697E6CC28C}"/>
          </ac:spMkLst>
        </pc:spChg>
        <pc:spChg chg="mod">
          <ac:chgData name="足立 進" userId="545188b2fdd09f71" providerId="LiveId" clId="{ED395ACC-3685-4D7C-8BFD-FDBAB70E4B21}" dt="2021-11-23T10:12:39.953" v="2540" actId="339"/>
          <ac:spMkLst>
            <pc:docMk/>
            <pc:sldMk cId="955519767" sldId="895"/>
            <ac:spMk id="16" creationId="{6E55ADFC-0555-4183-A4AD-5BB9C5A926B9}"/>
          </ac:spMkLst>
        </pc:spChg>
        <pc:spChg chg="mod">
          <ac:chgData name="足立 進" userId="545188b2fdd09f71" providerId="LiveId" clId="{ED395ACC-3685-4D7C-8BFD-FDBAB70E4B21}" dt="2021-11-23T12:30:28.745" v="2880" actId="20577"/>
          <ac:spMkLst>
            <pc:docMk/>
            <pc:sldMk cId="955519767" sldId="895"/>
            <ac:spMk id="29" creationId="{C05AE3E5-DB1F-492D-AA02-BFCDA2B3112C}"/>
          </ac:spMkLst>
        </pc:spChg>
        <pc:spChg chg="add del mod">
          <ac:chgData name="足立 進" userId="545188b2fdd09f71" providerId="LiveId" clId="{ED395ACC-3685-4D7C-8BFD-FDBAB70E4B21}" dt="2021-11-23T10:12:48.325" v="2541" actId="478"/>
          <ac:spMkLst>
            <pc:docMk/>
            <pc:sldMk cId="955519767" sldId="895"/>
            <ac:spMk id="36" creationId="{33994661-58FE-4E30-8F60-DD015A292F17}"/>
          </ac:spMkLst>
        </pc:spChg>
        <pc:spChg chg="add del mod">
          <ac:chgData name="足立 進" userId="545188b2fdd09f71" providerId="LiveId" clId="{ED395ACC-3685-4D7C-8BFD-FDBAB70E4B21}" dt="2021-11-23T10:11:25.343" v="2535"/>
          <ac:spMkLst>
            <pc:docMk/>
            <pc:sldMk cId="955519767" sldId="895"/>
            <ac:spMk id="45" creationId="{D0D15E0A-76BF-498B-AE7C-3959F2DA681B}"/>
          </ac:spMkLst>
        </pc:spChg>
        <pc:spChg chg="add mod">
          <ac:chgData name="足立 進" userId="545188b2fdd09f71" providerId="LiveId" clId="{ED395ACC-3685-4D7C-8BFD-FDBAB70E4B21}" dt="2021-11-23T10:31:59.544" v="2547" actId="339"/>
          <ac:spMkLst>
            <pc:docMk/>
            <pc:sldMk cId="955519767" sldId="895"/>
            <ac:spMk id="46" creationId="{C9A90A7D-EBA1-4D04-88F1-312818B7674E}"/>
          </ac:spMkLst>
        </pc:spChg>
      </pc:sldChg>
      <pc:sldChg chg="add del modAnim">
        <pc:chgData name="足立 進" userId="545188b2fdd09f71" providerId="LiveId" clId="{ED395ACC-3685-4D7C-8BFD-FDBAB70E4B21}" dt="2021-11-23T10:48:53.006" v="2595" actId="47"/>
        <pc:sldMkLst>
          <pc:docMk/>
          <pc:sldMk cId="1536024623" sldId="896"/>
        </pc:sldMkLst>
      </pc:sldChg>
      <pc:sldChg chg="add del ord">
        <pc:chgData name="足立 進" userId="545188b2fdd09f71" providerId="LiveId" clId="{ED395ACC-3685-4D7C-8BFD-FDBAB70E4B21}" dt="2021-11-23T11:13:21.232" v="2637" actId="47"/>
        <pc:sldMkLst>
          <pc:docMk/>
          <pc:sldMk cId="2016320417" sldId="896"/>
        </pc:sldMkLst>
      </pc:sldChg>
      <pc:sldChg chg="modSp add del mod ord modAnim">
        <pc:chgData name="足立 進" userId="545188b2fdd09f71" providerId="LiveId" clId="{ED395ACC-3685-4D7C-8BFD-FDBAB70E4B21}" dt="2021-11-23T11:32:46.475" v="2693" actId="47"/>
        <pc:sldMkLst>
          <pc:docMk/>
          <pc:sldMk cId="3633473030" sldId="897"/>
        </pc:sldMkLst>
        <pc:spChg chg="mod">
          <ac:chgData name="足立 進" userId="545188b2fdd09f71" providerId="LiveId" clId="{ED395ACC-3685-4D7C-8BFD-FDBAB70E4B21}" dt="2021-11-23T11:12:34.448" v="2630" actId="207"/>
          <ac:spMkLst>
            <pc:docMk/>
            <pc:sldMk cId="3633473030" sldId="897"/>
            <ac:spMk id="9" creationId="{E0F718F7-46F8-4330-8FE0-231FD19963D8}"/>
          </ac:spMkLst>
        </pc:spChg>
        <pc:graphicFrameChg chg="mod">
          <ac:chgData name="足立 進" userId="545188b2fdd09f71" providerId="LiveId" clId="{ED395ACC-3685-4D7C-8BFD-FDBAB70E4B21}" dt="2021-11-23T11:07:05.936" v="2614" actId="339"/>
          <ac:graphicFrameMkLst>
            <pc:docMk/>
            <pc:sldMk cId="3633473030" sldId="897"/>
            <ac:graphicFrameMk id="4" creationId="{1CBFCC85-6CA2-4EF2-8C67-FE5AFE21DC53}"/>
          </ac:graphicFrameMkLst>
        </pc:graphicFrameChg>
      </pc:sldChg>
      <pc:sldChg chg="delSp modSp add del mod delAnim modAnim">
        <pc:chgData name="足立 進" userId="545188b2fdd09f71" providerId="LiveId" clId="{ED395ACC-3685-4D7C-8BFD-FDBAB70E4B21}" dt="2021-11-23T11:44:35.401" v="2721" actId="47"/>
        <pc:sldMkLst>
          <pc:docMk/>
          <pc:sldMk cId="898080320" sldId="898"/>
        </pc:sldMkLst>
        <pc:spChg chg="del">
          <ac:chgData name="足立 進" userId="545188b2fdd09f71" providerId="LiveId" clId="{ED395ACC-3685-4D7C-8BFD-FDBAB70E4B21}" dt="2021-11-23T11:26:43.416" v="2659" actId="478"/>
          <ac:spMkLst>
            <pc:docMk/>
            <pc:sldMk cId="898080320" sldId="898"/>
            <ac:spMk id="6" creationId="{15B370EE-060B-4466-AEF1-768F592186A9}"/>
          </ac:spMkLst>
        </pc:spChg>
        <pc:spChg chg="mod">
          <ac:chgData name="足立 進" userId="545188b2fdd09f71" providerId="LiveId" clId="{ED395ACC-3685-4D7C-8BFD-FDBAB70E4B21}" dt="2021-11-23T11:39:18.693" v="2714" actId="14861"/>
          <ac:spMkLst>
            <pc:docMk/>
            <pc:sldMk cId="898080320" sldId="898"/>
            <ac:spMk id="9" creationId="{E0F718F7-46F8-4330-8FE0-231FD19963D8}"/>
          </ac:spMkLst>
        </pc:spChg>
      </pc:sldChg>
      <pc:sldChg chg="add del">
        <pc:chgData name="足立 進" userId="545188b2fdd09f71" providerId="LiveId" clId="{ED395ACC-3685-4D7C-8BFD-FDBAB70E4B21}" dt="2021-11-23T11:32:48.501" v="2694" actId="47"/>
        <pc:sldMkLst>
          <pc:docMk/>
          <pc:sldMk cId="2541086345" sldId="899"/>
        </pc:sldMkLst>
      </pc:sldChg>
      <pc:sldChg chg="modSp add mod modAnim">
        <pc:chgData name="足立 進" userId="545188b2fdd09f71" providerId="LiveId" clId="{ED395ACC-3685-4D7C-8BFD-FDBAB70E4B21}" dt="2021-12-04T22:00:21.239" v="8971" actId="207"/>
        <pc:sldMkLst>
          <pc:docMk/>
          <pc:sldMk cId="3333158592" sldId="899"/>
        </pc:sldMkLst>
        <pc:spChg chg="mod">
          <ac:chgData name="足立 進" userId="545188b2fdd09f71" providerId="LiveId" clId="{ED395ACC-3685-4D7C-8BFD-FDBAB70E4B21}" dt="2021-11-30T14:24:27.094" v="7755" actId="1076"/>
          <ac:spMkLst>
            <pc:docMk/>
            <pc:sldMk cId="3333158592" sldId="899"/>
            <ac:spMk id="5" creationId="{52381ABC-8821-4985-883C-CC7B9BF4084D}"/>
          </ac:spMkLst>
        </pc:spChg>
        <pc:spChg chg="mod">
          <ac:chgData name="足立 進" userId="545188b2fdd09f71" providerId="LiveId" clId="{ED395ACC-3685-4D7C-8BFD-FDBAB70E4B21}" dt="2021-11-24T12:41:49.091" v="3513" actId="207"/>
          <ac:spMkLst>
            <pc:docMk/>
            <pc:sldMk cId="3333158592" sldId="899"/>
            <ac:spMk id="9" creationId="{E0F718F7-46F8-4330-8FE0-231FD19963D8}"/>
          </ac:spMkLst>
        </pc:spChg>
        <pc:spChg chg="mod">
          <ac:chgData name="足立 進" userId="545188b2fdd09f71" providerId="LiveId" clId="{ED395ACC-3685-4D7C-8BFD-FDBAB70E4B21}" dt="2021-12-04T22:00:21.239" v="8971" actId="207"/>
          <ac:spMkLst>
            <pc:docMk/>
            <pc:sldMk cId="3333158592" sldId="899"/>
            <ac:spMk id="12" creationId="{B63C6E86-9C92-467C-A03C-5BF1421B6DEB}"/>
          </ac:spMkLst>
        </pc:spChg>
        <pc:graphicFrameChg chg="mod">
          <ac:chgData name="足立 進" userId="545188b2fdd09f71" providerId="LiveId" clId="{ED395ACC-3685-4D7C-8BFD-FDBAB70E4B21}" dt="2021-11-23T11:43:58.402" v="2719" actId="14861"/>
          <ac:graphicFrameMkLst>
            <pc:docMk/>
            <pc:sldMk cId="3333158592" sldId="899"/>
            <ac:graphicFrameMk id="4" creationId="{1CBFCC85-6CA2-4EF2-8C67-FE5AFE21DC53}"/>
          </ac:graphicFrameMkLst>
        </pc:graphicFrameChg>
      </pc:sldChg>
      <pc:sldChg chg="modSp add del mod">
        <pc:chgData name="足立 進" userId="545188b2fdd09f71" providerId="LiveId" clId="{ED395ACC-3685-4D7C-8BFD-FDBAB70E4B21}" dt="2021-11-23T13:27:33.733" v="2887" actId="47"/>
        <pc:sldMkLst>
          <pc:docMk/>
          <pc:sldMk cId="3000885861" sldId="900"/>
        </pc:sldMkLst>
        <pc:picChg chg="mod">
          <ac:chgData name="足立 進" userId="545188b2fdd09f71" providerId="LiveId" clId="{ED395ACC-3685-4D7C-8BFD-FDBAB70E4B21}" dt="2021-11-23T13:26:38.588" v="2886" actId="1076"/>
          <ac:picMkLst>
            <pc:docMk/>
            <pc:sldMk cId="3000885861" sldId="900"/>
            <ac:picMk id="12" creationId="{3336A3AC-E9D9-4FCC-B393-B4BE94178FC6}"/>
          </ac:picMkLst>
        </pc:picChg>
      </pc:sldChg>
      <pc:sldChg chg="modSp add del mod ord modAnim">
        <pc:chgData name="足立 進" userId="545188b2fdd09f71" providerId="LiveId" clId="{ED395ACC-3685-4D7C-8BFD-FDBAB70E4B21}" dt="2021-11-23T13:57:59.118" v="3099" actId="47"/>
        <pc:sldMkLst>
          <pc:docMk/>
          <pc:sldMk cId="3556257051" sldId="900"/>
        </pc:sldMkLst>
        <pc:spChg chg="mod">
          <ac:chgData name="足立 進" userId="545188b2fdd09f71" providerId="LiveId" clId="{ED395ACC-3685-4D7C-8BFD-FDBAB70E4B21}" dt="2021-11-23T13:46:07.295" v="3007" actId="1076"/>
          <ac:spMkLst>
            <pc:docMk/>
            <pc:sldMk cId="3556257051" sldId="900"/>
            <ac:spMk id="3" creationId="{9D1978F9-24AE-48D2-A17E-17200ADC471B}"/>
          </ac:spMkLst>
        </pc:spChg>
        <pc:spChg chg="mod">
          <ac:chgData name="足立 進" userId="545188b2fdd09f71" providerId="LiveId" clId="{ED395ACC-3685-4D7C-8BFD-FDBAB70E4B21}" dt="2021-11-23T13:37:12.987" v="2930" actId="1076"/>
          <ac:spMkLst>
            <pc:docMk/>
            <pc:sldMk cId="3556257051" sldId="900"/>
            <ac:spMk id="6" creationId="{8A9D3C55-FB69-4959-84AD-7BAAAAD2DC8E}"/>
          </ac:spMkLst>
        </pc:spChg>
        <pc:spChg chg="mod">
          <ac:chgData name="足立 進" userId="545188b2fdd09f71" providerId="LiveId" clId="{ED395ACC-3685-4D7C-8BFD-FDBAB70E4B21}" dt="2021-11-23T13:37:19.565" v="2931" actId="1076"/>
          <ac:spMkLst>
            <pc:docMk/>
            <pc:sldMk cId="3556257051" sldId="900"/>
            <ac:spMk id="7" creationId="{A0E45206-C634-4DE6-99C7-9C034CDC2E3C}"/>
          </ac:spMkLst>
        </pc:spChg>
        <pc:spChg chg="mod">
          <ac:chgData name="足立 進" userId="545188b2fdd09f71" providerId="LiveId" clId="{ED395ACC-3685-4D7C-8BFD-FDBAB70E4B21}" dt="2021-11-23T13:39:57.835" v="2948" actId="6549"/>
          <ac:spMkLst>
            <pc:docMk/>
            <pc:sldMk cId="3556257051" sldId="900"/>
            <ac:spMk id="9" creationId="{324C85A8-3911-4203-8037-6B3B4CF54AE5}"/>
          </ac:spMkLst>
        </pc:spChg>
        <pc:spChg chg="mod">
          <ac:chgData name="足立 進" userId="545188b2fdd09f71" providerId="LiveId" clId="{ED395ACC-3685-4D7C-8BFD-FDBAB70E4B21}" dt="2021-11-23T13:39:29.871" v="2946" actId="14100"/>
          <ac:spMkLst>
            <pc:docMk/>
            <pc:sldMk cId="3556257051" sldId="900"/>
            <ac:spMk id="12" creationId="{012606DA-6356-47BC-BF26-99E0CF7C097B}"/>
          </ac:spMkLst>
        </pc:spChg>
      </pc:sldChg>
      <pc:sldChg chg="addSp delSp modSp add mod modAnim">
        <pc:chgData name="足立 進" userId="545188b2fdd09f71" providerId="LiveId" clId="{ED395ACC-3685-4D7C-8BFD-FDBAB70E4B21}" dt="2021-12-12T11:26:24.901" v="9719" actId="1076"/>
        <pc:sldMkLst>
          <pc:docMk/>
          <pc:sldMk cId="685023648" sldId="901"/>
        </pc:sldMkLst>
        <pc:spChg chg="del mod">
          <ac:chgData name="足立 進" userId="545188b2fdd09f71" providerId="LiveId" clId="{ED395ACC-3685-4D7C-8BFD-FDBAB70E4B21}" dt="2021-11-30T22:03:41.300" v="7884" actId="478"/>
          <ac:spMkLst>
            <pc:docMk/>
            <pc:sldMk cId="685023648" sldId="901"/>
            <ac:spMk id="2" creationId="{75EF8D58-2961-4EAB-B5E3-16CC5250C3C7}"/>
          </ac:spMkLst>
        </pc:spChg>
        <pc:spChg chg="mod">
          <ac:chgData name="足立 進" userId="545188b2fdd09f71" providerId="LiveId" clId="{ED395ACC-3685-4D7C-8BFD-FDBAB70E4B21}" dt="2021-11-30T22:05:20.355" v="7896" actId="1076"/>
          <ac:spMkLst>
            <pc:docMk/>
            <pc:sldMk cId="685023648" sldId="901"/>
            <ac:spMk id="3" creationId="{9D1978F9-24AE-48D2-A17E-17200ADC471B}"/>
          </ac:spMkLst>
        </pc:spChg>
        <pc:spChg chg="mod">
          <ac:chgData name="足立 進" userId="545188b2fdd09f71" providerId="LiveId" clId="{ED395ACC-3685-4D7C-8BFD-FDBAB70E4B21}" dt="2021-11-30T22:05:30.654" v="7897" actId="1076"/>
          <ac:spMkLst>
            <pc:docMk/>
            <pc:sldMk cId="685023648" sldId="901"/>
            <ac:spMk id="6" creationId="{8A9D3C55-FB69-4959-84AD-7BAAAAD2DC8E}"/>
          </ac:spMkLst>
        </pc:spChg>
        <pc:spChg chg="mod">
          <ac:chgData name="足立 進" userId="545188b2fdd09f71" providerId="LiveId" clId="{ED395ACC-3685-4D7C-8BFD-FDBAB70E4B21}" dt="2021-11-23T13:56:22.458" v="3094" actId="1076"/>
          <ac:spMkLst>
            <pc:docMk/>
            <pc:sldMk cId="685023648" sldId="901"/>
            <ac:spMk id="7" creationId="{A0E45206-C634-4DE6-99C7-9C034CDC2E3C}"/>
          </ac:spMkLst>
        </pc:spChg>
        <pc:spChg chg="add del mod">
          <ac:chgData name="足立 進" userId="545188b2fdd09f71" providerId="LiveId" clId="{ED395ACC-3685-4D7C-8BFD-FDBAB70E4B21}" dt="2021-11-30T22:04:05.008" v="7888" actId="478"/>
          <ac:spMkLst>
            <pc:docMk/>
            <pc:sldMk cId="685023648" sldId="901"/>
            <ac:spMk id="8" creationId="{FB238ACA-FBD8-492B-8900-2E29BCF76DBC}"/>
          </ac:spMkLst>
        </pc:spChg>
        <pc:spChg chg="mod">
          <ac:chgData name="足立 進" userId="545188b2fdd09f71" providerId="LiveId" clId="{ED395ACC-3685-4D7C-8BFD-FDBAB70E4B21}" dt="2021-11-24T13:38:36.799" v="3552" actId="14100"/>
          <ac:spMkLst>
            <pc:docMk/>
            <pc:sldMk cId="685023648" sldId="901"/>
            <ac:spMk id="9" creationId="{324C85A8-3911-4203-8037-6B3B4CF54AE5}"/>
          </ac:spMkLst>
        </pc:spChg>
        <pc:spChg chg="mod ord">
          <ac:chgData name="足立 進" userId="545188b2fdd09f71" providerId="LiveId" clId="{ED395ACC-3685-4D7C-8BFD-FDBAB70E4B21}" dt="2021-12-01T11:56:26.972" v="7907" actId="14100"/>
          <ac:spMkLst>
            <pc:docMk/>
            <pc:sldMk cId="685023648" sldId="901"/>
            <ac:spMk id="10" creationId="{97758D96-B52A-4279-B2F8-ADA86518613F}"/>
          </ac:spMkLst>
        </pc:spChg>
        <pc:spChg chg="add mod ord">
          <ac:chgData name="足立 進" userId="545188b2fdd09f71" providerId="LiveId" clId="{ED395ACC-3685-4D7C-8BFD-FDBAB70E4B21}" dt="2021-11-30T22:05:09.585" v="7894" actId="1076"/>
          <ac:spMkLst>
            <pc:docMk/>
            <pc:sldMk cId="685023648" sldId="901"/>
            <ac:spMk id="11" creationId="{BD4E2412-997C-49F8-A420-FB1E6BB2E0BB}"/>
          </ac:spMkLst>
        </pc:spChg>
        <pc:spChg chg="mod">
          <ac:chgData name="足立 進" userId="545188b2fdd09f71" providerId="LiveId" clId="{ED395ACC-3685-4D7C-8BFD-FDBAB70E4B21}" dt="2021-11-24T13:37:23.536" v="3550" actId="1076"/>
          <ac:spMkLst>
            <pc:docMk/>
            <pc:sldMk cId="685023648" sldId="901"/>
            <ac:spMk id="12" creationId="{012606DA-6356-47BC-BF26-99E0CF7C097B}"/>
          </ac:spMkLst>
        </pc:spChg>
        <pc:spChg chg="add mod">
          <ac:chgData name="足立 進" userId="545188b2fdd09f71" providerId="LiveId" clId="{ED395ACC-3685-4D7C-8BFD-FDBAB70E4B21}" dt="2021-11-30T22:04:33.675" v="7889"/>
          <ac:spMkLst>
            <pc:docMk/>
            <pc:sldMk cId="685023648" sldId="901"/>
            <ac:spMk id="13" creationId="{E39F3462-507B-4F78-B3E0-4F984D66C347}"/>
          </ac:spMkLst>
        </pc:spChg>
        <pc:spChg chg="add mod">
          <ac:chgData name="足立 進" userId="545188b2fdd09f71" providerId="LiveId" clId="{ED395ACC-3685-4D7C-8BFD-FDBAB70E4B21}" dt="2021-12-01T13:45:04.373" v="8502" actId="1076"/>
          <ac:spMkLst>
            <pc:docMk/>
            <pc:sldMk cId="685023648" sldId="901"/>
            <ac:spMk id="14" creationId="{32505D04-8EF6-4F98-8806-0E8114BA85FF}"/>
          </ac:spMkLst>
        </pc:spChg>
        <pc:spChg chg="mod">
          <ac:chgData name="足立 進" userId="545188b2fdd09f71" providerId="LiveId" clId="{ED395ACC-3685-4D7C-8BFD-FDBAB70E4B21}" dt="2021-12-12T11:26:24.901" v="9719" actId="1076"/>
          <ac:spMkLst>
            <pc:docMk/>
            <pc:sldMk cId="685023648" sldId="901"/>
            <ac:spMk id="15" creationId="{C96D757F-7E2C-4C25-9FD3-472130539478}"/>
          </ac:spMkLst>
        </pc:spChg>
      </pc:sldChg>
      <pc:sldChg chg="modSp del mod">
        <pc:chgData name="足立 進" userId="545188b2fdd09f71" providerId="LiveId" clId="{ED395ACC-3685-4D7C-8BFD-FDBAB70E4B21}" dt="2021-11-24T12:18:42.730" v="3486" actId="47"/>
        <pc:sldMkLst>
          <pc:docMk/>
          <pc:sldMk cId="1775389416" sldId="903"/>
        </pc:sldMkLst>
        <pc:spChg chg="mod">
          <ac:chgData name="足立 進" userId="545188b2fdd09f71" providerId="LiveId" clId="{ED395ACC-3685-4D7C-8BFD-FDBAB70E4B21}" dt="2021-11-24T11:14:27.569" v="3114" actId="1076"/>
          <ac:spMkLst>
            <pc:docMk/>
            <pc:sldMk cId="1775389416" sldId="903"/>
            <ac:spMk id="3" creationId="{A07230A8-6074-4278-B8F1-0D71CB2033BB}"/>
          </ac:spMkLst>
        </pc:spChg>
        <pc:spChg chg="mod">
          <ac:chgData name="足立 進" userId="545188b2fdd09f71" providerId="LiveId" clId="{ED395ACC-3685-4D7C-8BFD-FDBAB70E4B21}" dt="2021-11-24T11:24:59.296" v="3117" actId="3062"/>
          <ac:spMkLst>
            <pc:docMk/>
            <pc:sldMk cId="1775389416" sldId="903"/>
            <ac:spMk id="7" creationId="{3998F299-909A-4E03-B6F5-D17D715DC1B5}"/>
          </ac:spMkLst>
        </pc:spChg>
      </pc:sldChg>
      <pc:sldChg chg="addSp delSp modSp add del mod modClrScheme delAnim modAnim chgLayout">
        <pc:chgData name="足立 進" userId="545188b2fdd09f71" providerId="LiveId" clId="{ED395ACC-3685-4D7C-8BFD-FDBAB70E4B21}" dt="2021-11-24T12:17:03.950" v="3485" actId="47"/>
        <pc:sldMkLst>
          <pc:docMk/>
          <pc:sldMk cId="3215015541" sldId="904"/>
        </pc:sldMkLst>
        <pc:spChg chg="mod ord">
          <ac:chgData name="足立 進" userId="545188b2fdd09f71" providerId="LiveId" clId="{ED395ACC-3685-4D7C-8BFD-FDBAB70E4B21}" dt="2021-11-24T11:26:24.674" v="3120" actId="700"/>
          <ac:spMkLst>
            <pc:docMk/>
            <pc:sldMk cId="3215015541" sldId="904"/>
            <ac:spMk id="2" creationId="{9596B6A1-743D-4956-A6DC-3BC63836EF41}"/>
          </ac:spMkLst>
        </pc:spChg>
        <pc:spChg chg="mod ord">
          <ac:chgData name="足立 進" userId="545188b2fdd09f71" providerId="LiveId" clId="{ED395ACC-3685-4D7C-8BFD-FDBAB70E4B21}" dt="2021-11-24T11:45:06.513" v="3305" actId="1076"/>
          <ac:spMkLst>
            <pc:docMk/>
            <pc:sldMk cId="3215015541" sldId="904"/>
            <ac:spMk id="3" creationId="{A07230A8-6074-4278-B8F1-0D71CB2033BB}"/>
          </ac:spMkLst>
        </pc:spChg>
        <pc:spChg chg="mod ord">
          <ac:chgData name="足立 進" userId="545188b2fdd09f71" providerId="LiveId" clId="{ED395ACC-3685-4D7C-8BFD-FDBAB70E4B21}" dt="2021-11-24T11:26:24.674" v="3120" actId="700"/>
          <ac:spMkLst>
            <pc:docMk/>
            <pc:sldMk cId="3215015541" sldId="904"/>
            <ac:spMk id="4" creationId="{68322B41-252E-48E3-8BC4-BA5459EC1992}"/>
          </ac:spMkLst>
        </pc:spChg>
        <pc:spChg chg="mod ord">
          <ac:chgData name="足立 進" userId="545188b2fdd09f71" providerId="LiveId" clId="{ED395ACC-3685-4D7C-8BFD-FDBAB70E4B21}" dt="2021-11-24T11:45:34.075" v="3311" actId="1076"/>
          <ac:spMkLst>
            <pc:docMk/>
            <pc:sldMk cId="3215015541" sldId="904"/>
            <ac:spMk id="5" creationId="{7EA18BC9-8A86-4F46-8CE4-1FA350903C35}"/>
          </ac:spMkLst>
        </pc:spChg>
        <pc:spChg chg="del">
          <ac:chgData name="足立 進" userId="545188b2fdd09f71" providerId="LiveId" clId="{ED395ACC-3685-4D7C-8BFD-FDBAB70E4B21}" dt="2021-11-24T11:32:59.595" v="3170" actId="478"/>
          <ac:spMkLst>
            <pc:docMk/>
            <pc:sldMk cId="3215015541" sldId="904"/>
            <ac:spMk id="7" creationId="{3998F299-909A-4E03-B6F5-D17D715DC1B5}"/>
          </ac:spMkLst>
        </pc:spChg>
        <pc:spChg chg="mod ord">
          <ac:chgData name="足立 進" userId="545188b2fdd09f71" providerId="LiveId" clId="{ED395ACC-3685-4D7C-8BFD-FDBAB70E4B21}" dt="2021-11-24T11:32:10.910" v="3163" actId="1076"/>
          <ac:spMkLst>
            <pc:docMk/>
            <pc:sldMk cId="3215015541" sldId="904"/>
            <ac:spMk id="8" creationId="{BF20452F-5DB7-4081-9AA0-BC98C728988A}"/>
          </ac:spMkLst>
        </pc:spChg>
        <pc:spChg chg="del mod">
          <ac:chgData name="足立 進" userId="545188b2fdd09f71" providerId="LiveId" clId="{ED395ACC-3685-4D7C-8BFD-FDBAB70E4B21}" dt="2021-11-24T11:40:53.835" v="3275" actId="478"/>
          <ac:spMkLst>
            <pc:docMk/>
            <pc:sldMk cId="3215015541" sldId="904"/>
            <ac:spMk id="9" creationId="{AF7FC900-AAAC-4BC6-8CB7-5931B05BD2E7}"/>
          </ac:spMkLst>
        </pc:spChg>
        <pc:spChg chg="add del mod ord">
          <ac:chgData name="足立 進" userId="545188b2fdd09f71" providerId="LiveId" clId="{ED395ACC-3685-4D7C-8BFD-FDBAB70E4B21}" dt="2021-11-24T11:26:24.674" v="3120" actId="700"/>
          <ac:spMkLst>
            <pc:docMk/>
            <pc:sldMk cId="3215015541" sldId="904"/>
            <ac:spMk id="10" creationId="{F1364E6D-8498-4FF8-944D-6A367511E78D}"/>
          </ac:spMkLst>
        </pc:spChg>
        <pc:spChg chg="add del mod ord">
          <ac:chgData name="足立 進" userId="545188b2fdd09f71" providerId="LiveId" clId="{ED395ACC-3685-4D7C-8BFD-FDBAB70E4B21}" dt="2021-11-24T11:26:24.674" v="3120" actId="700"/>
          <ac:spMkLst>
            <pc:docMk/>
            <pc:sldMk cId="3215015541" sldId="904"/>
            <ac:spMk id="11" creationId="{0B1AF291-B309-4FB0-95C4-72BF162CF48A}"/>
          </ac:spMkLst>
        </pc:spChg>
        <pc:spChg chg="add mod">
          <ac:chgData name="足立 進" userId="545188b2fdd09f71" providerId="LiveId" clId="{ED395ACC-3685-4D7C-8BFD-FDBAB70E4B21}" dt="2021-11-24T11:46:01.580" v="3318" actId="14100"/>
          <ac:spMkLst>
            <pc:docMk/>
            <pc:sldMk cId="3215015541" sldId="904"/>
            <ac:spMk id="12" creationId="{F10944D9-9971-4A59-887F-B64EA5F99B23}"/>
          </ac:spMkLst>
        </pc:spChg>
        <pc:spChg chg="mod ord">
          <ac:chgData name="足立 進" userId="545188b2fdd09f71" providerId="LiveId" clId="{ED395ACC-3685-4D7C-8BFD-FDBAB70E4B21}" dt="2021-11-24T11:32:30.953" v="3168" actId="1076"/>
          <ac:spMkLst>
            <pc:docMk/>
            <pc:sldMk cId="3215015541" sldId="904"/>
            <ac:spMk id="18" creationId="{5670D157-1325-4186-9C8A-FE26E346AE56}"/>
          </ac:spMkLst>
        </pc:spChg>
        <pc:spChg chg="del">
          <ac:chgData name="足立 進" userId="545188b2fdd09f71" providerId="LiveId" clId="{ED395ACC-3685-4D7C-8BFD-FDBAB70E4B21}" dt="2021-11-24T11:33:05.998" v="3172" actId="478"/>
          <ac:spMkLst>
            <pc:docMk/>
            <pc:sldMk cId="3215015541" sldId="904"/>
            <ac:spMk id="19" creationId="{83F192E7-FAF2-4A91-BE21-4AEF176984FB}"/>
          </ac:spMkLst>
        </pc:spChg>
        <pc:spChg chg="mod ord">
          <ac:chgData name="足立 進" userId="545188b2fdd09f71" providerId="LiveId" clId="{ED395ACC-3685-4D7C-8BFD-FDBAB70E4B21}" dt="2021-11-24T11:32:25.041" v="3166" actId="1076"/>
          <ac:spMkLst>
            <pc:docMk/>
            <pc:sldMk cId="3215015541" sldId="904"/>
            <ac:spMk id="20" creationId="{2BE72857-AFD6-429F-9C6C-46290C2BC6C1}"/>
          </ac:spMkLst>
        </pc:spChg>
        <pc:spChg chg="mod ord">
          <ac:chgData name="足立 進" userId="545188b2fdd09f71" providerId="LiveId" clId="{ED395ACC-3685-4D7C-8BFD-FDBAB70E4B21}" dt="2021-11-24T11:32:34.776" v="3169" actId="1076"/>
          <ac:spMkLst>
            <pc:docMk/>
            <pc:sldMk cId="3215015541" sldId="904"/>
            <ac:spMk id="21" creationId="{5D0BA245-498B-4011-8743-9790AA4460FD}"/>
          </ac:spMkLst>
        </pc:spChg>
        <pc:spChg chg="del">
          <ac:chgData name="足立 進" userId="545188b2fdd09f71" providerId="LiveId" clId="{ED395ACC-3685-4D7C-8BFD-FDBAB70E4B21}" dt="2021-11-24T11:47:54.685" v="3322" actId="478"/>
          <ac:spMkLst>
            <pc:docMk/>
            <pc:sldMk cId="3215015541" sldId="904"/>
            <ac:spMk id="22" creationId="{907952D1-4653-4A05-9750-0C1F25AC52BD}"/>
          </ac:spMkLst>
        </pc:spChg>
        <pc:spChg chg="del">
          <ac:chgData name="足立 進" userId="545188b2fdd09f71" providerId="LiveId" clId="{ED395ACC-3685-4D7C-8BFD-FDBAB70E4B21}" dt="2021-11-24T11:47:49.636" v="3321" actId="478"/>
          <ac:spMkLst>
            <pc:docMk/>
            <pc:sldMk cId="3215015541" sldId="904"/>
            <ac:spMk id="23" creationId="{F233A5B3-34CA-4D2A-9B0C-F4680697E121}"/>
          </ac:spMkLst>
        </pc:spChg>
        <pc:spChg chg="mod ord">
          <ac:chgData name="足立 進" userId="545188b2fdd09f71" providerId="LiveId" clId="{ED395ACC-3685-4D7C-8BFD-FDBAB70E4B21}" dt="2021-11-24T11:31:02.053" v="3150" actId="1076"/>
          <ac:spMkLst>
            <pc:docMk/>
            <pc:sldMk cId="3215015541" sldId="904"/>
            <ac:spMk id="24" creationId="{A9584F79-509A-4791-84BB-1C9A1254970C}"/>
          </ac:spMkLst>
        </pc:spChg>
        <pc:spChg chg="mod ord">
          <ac:chgData name="足立 進" userId="545188b2fdd09f71" providerId="LiveId" clId="{ED395ACC-3685-4D7C-8BFD-FDBAB70E4B21}" dt="2021-11-24T11:30:40.911" v="3146" actId="1076"/>
          <ac:spMkLst>
            <pc:docMk/>
            <pc:sldMk cId="3215015541" sldId="904"/>
            <ac:spMk id="25" creationId="{B04A0634-EAE2-465B-BFB8-2D676C6D6797}"/>
          </ac:spMkLst>
        </pc:spChg>
        <pc:spChg chg="del">
          <ac:chgData name="足立 進" userId="545188b2fdd09f71" providerId="LiveId" clId="{ED395ACC-3685-4D7C-8BFD-FDBAB70E4B21}" dt="2021-11-24T11:48:16.107" v="3327" actId="478"/>
          <ac:spMkLst>
            <pc:docMk/>
            <pc:sldMk cId="3215015541" sldId="904"/>
            <ac:spMk id="26" creationId="{D31E3E14-3C57-492C-A42C-041780EFFD1F}"/>
          </ac:spMkLst>
        </pc:spChg>
        <pc:spChg chg="del">
          <ac:chgData name="足立 進" userId="545188b2fdd09f71" providerId="LiveId" clId="{ED395ACC-3685-4D7C-8BFD-FDBAB70E4B21}" dt="2021-11-24T11:48:13.581" v="3326" actId="478"/>
          <ac:spMkLst>
            <pc:docMk/>
            <pc:sldMk cId="3215015541" sldId="904"/>
            <ac:spMk id="27" creationId="{CCA9ABDF-A1ED-432D-8646-D9500DFD0598}"/>
          </ac:spMkLst>
        </pc:spChg>
        <pc:spChg chg="mod ord">
          <ac:chgData name="足立 進" userId="545188b2fdd09f71" providerId="LiveId" clId="{ED395ACC-3685-4D7C-8BFD-FDBAB70E4B21}" dt="2021-11-24T11:36:45.782" v="3206" actId="1076"/>
          <ac:spMkLst>
            <pc:docMk/>
            <pc:sldMk cId="3215015541" sldId="904"/>
            <ac:spMk id="28" creationId="{63C2D786-6C5B-4F43-8A8A-842DF6614AE6}"/>
          </ac:spMkLst>
        </pc:spChg>
        <pc:spChg chg="mod ord">
          <ac:chgData name="足立 進" userId="545188b2fdd09f71" providerId="LiveId" clId="{ED395ACC-3685-4D7C-8BFD-FDBAB70E4B21}" dt="2021-11-24T11:36:34.750" v="3205" actId="1076"/>
          <ac:spMkLst>
            <pc:docMk/>
            <pc:sldMk cId="3215015541" sldId="904"/>
            <ac:spMk id="29" creationId="{6E697EF0-FFF3-4E1D-A359-045AE26E9B7C}"/>
          </ac:spMkLst>
        </pc:spChg>
        <pc:spChg chg="mod ord">
          <ac:chgData name="足立 進" userId="545188b2fdd09f71" providerId="LiveId" clId="{ED395ACC-3685-4D7C-8BFD-FDBAB70E4B21}" dt="2021-11-24T11:38:10.630" v="3225" actId="14100"/>
          <ac:spMkLst>
            <pc:docMk/>
            <pc:sldMk cId="3215015541" sldId="904"/>
            <ac:spMk id="30" creationId="{593E37AE-5EA9-4BFB-89FB-AB2351308C42}"/>
          </ac:spMkLst>
        </pc:spChg>
        <pc:spChg chg="mod ord">
          <ac:chgData name="足立 進" userId="545188b2fdd09f71" providerId="LiveId" clId="{ED395ACC-3685-4D7C-8BFD-FDBAB70E4B21}" dt="2021-11-24T11:37:31.377" v="3214" actId="1076"/>
          <ac:spMkLst>
            <pc:docMk/>
            <pc:sldMk cId="3215015541" sldId="904"/>
            <ac:spMk id="31" creationId="{A92EF607-76C7-440A-8CE3-D4DD969C130B}"/>
          </ac:spMkLst>
        </pc:spChg>
        <pc:spChg chg="mod ord">
          <ac:chgData name="足立 進" userId="545188b2fdd09f71" providerId="LiveId" clId="{ED395ACC-3685-4D7C-8BFD-FDBAB70E4B21}" dt="2021-11-24T11:37:40.053" v="3215" actId="1076"/>
          <ac:spMkLst>
            <pc:docMk/>
            <pc:sldMk cId="3215015541" sldId="904"/>
            <ac:spMk id="32" creationId="{563E9C67-270A-4C25-A8FB-226CBD6787C8}"/>
          </ac:spMkLst>
        </pc:spChg>
        <pc:spChg chg="mod ord">
          <ac:chgData name="足立 進" userId="545188b2fdd09f71" providerId="LiveId" clId="{ED395ACC-3685-4D7C-8BFD-FDBAB70E4B21}" dt="2021-11-24T11:37:20.803" v="3213" actId="1076"/>
          <ac:spMkLst>
            <pc:docMk/>
            <pc:sldMk cId="3215015541" sldId="904"/>
            <ac:spMk id="33" creationId="{EDB8804A-FD23-4A81-820B-AD98729B161B}"/>
          </ac:spMkLst>
        </pc:spChg>
        <pc:spChg chg="add mod">
          <ac:chgData name="足立 進" userId="545188b2fdd09f71" providerId="LiveId" clId="{ED395ACC-3685-4D7C-8BFD-FDBAB70E4B21}" dt="2021-11-24T11:48:10.259" v="3324" actId="1076"/>
          <ac:spMkLst>
            <pc:docMk/>
            <pc:sldMk cId="3215015541" sldId="904"/>
            <ac:spMk id="34" creationId="{D7E760FD-D94B-4CFF-A1C1-F9A287619242}"/>
          </ac:spMkLst>
        </pc:spChg>
        <pc:spChg chg="add mod">
          <ac:chgData name="足立 進" userId="545188b2fdd09f71" providerId="LiveId" clId="{ED395ACC-3685-4D7C-8BFD-FDBAB70E4B21}" dt="2021-11-24T11:32:27.778" v="3167" actId="1076"/>
          <ac:spMkLst>
            <pc:docMk/>
            <pc:sldMk cId="3215015541" sldId="904"/>
            <ac:spMk id="35" creationId="{C74CABFF-7D74-4CD2-8005-99EFF7B0A5C1}"/>
          </ac:spMkLst>
        </pc:spChg>
        <pc:spChg chg="add mod ord">
          <ac:chgData name="足立 進" userId="545188b2fdd09f71" providerId="LiveId" clId="{ED395ACC-3685-4D7C-8BFD-FDBAB70E4B21}" dt="2021-11-24T11:37:53.892" v="3221" actId="1076"/>
          <ac:spMkLst>
            <pc:docMk/>
            <pc:sldMk cId="3215015541" sldId="904"/>
            <ac:spMk id="36" creationId="{E25B4D4B-57DD-4169-B0AA-F7F4038B7140}"/>
          </ac:spMkLst>
        </pc:spChg>
        <pc:spChg chg="add mod ord">
          <ac:chgData name="足立 進" userId="545188b2fdd09f71" providerId="LiveId" clId="{ED395ACC-3685-4D7C-8BFD-FDBAB70E4B21}" dt="2021-11-24T12:05:20.832" v="3422" actId="1076"/>
          <ac:spMkLst>
            <pc:docMk/>
            <pc:sldMk cId="3215015541" sldId="904"/>
            <ac:spMk id="37" creationId="{F462C88A-6716-44B9-AB87-396450F6C33A}"/>
          </ac:spMkLst>
        </pc:spChg>
        <pc:spChg chg="add mod">
          <ac:chgData name="足立 進" userId="545188b2fdd09f71" providerId="LiveId" clId="{ED395ACC-3685-4D7C-8BFD-FDBAB70E4B21}" dt="2021-11-24T12:05:37.444" v="3426" actId="1076"/>
          <ac:spMkLst>
            <pc:docMk/>
            <pc:sldMk cId="3215015541" sldId="904"/>
            <ac:spMk id="38" creationId="{863811F4-B00A-457B-8937-150C73AC093B}"/>
          </ac:spMkLst>
        </pc:spChg>
        <pc:spChg chg="add mod ord">
          <ac:chgData name="足立 進" userId="545188b2fdd09f71" providerId="LiveId" clId="{ED395ACC-3685-4D7C-8BFD-FDBAB70E4B21}" dt="2021-11-24T12:05:33.103" v="3425" actId="1076"/>
          <ac:spMkLst>
            <pc:docMk/>
            <pc:sldMk cId="3215015541" sldId="904"/>
            <ac:spMk id="39" creationId="{ACEF6E0D-4E3E-4BD0-9879-AD73F8F7E3A6}"/>
          </ac:spMkLst>
        </pc:spChg>
        <pc:spChg chg="add mod">
          <ac:chgData name="足立 進" userId="545188b2fdd09f71" providerId="LiveId" clId="{ED395ACC-3685-4D7C-8BFD-FDBAB70E4B21}" dt="2021-11-24T12:05:28.858" v="3424" actId="14100"/>
          <ac:spMkLst>
            <pc:docMk/>
            <pc:sldMk cId="3215015541" sldId="904"/>
            <ac:spMk id="40" creationId="{2EA644BD-A84C-4E7B-A38D-210A1CB7D389}"/>
          </ac:spMkLst>
        </pc:spChg>
      </pc:sldChg>
      <pc:sldChg chg="modSp add del mod modAnim">
        <pc:chgData name="足立 進" userId="545188b2fdd09f71" providerId="LiveId" clId="{ED395ACC-3685-4D7C-8BFD-FDBAB70E4B21}" dt="2021-11-24T14:12:07.354" v="3893" actId="207"/>
        <pc:sldMkLst>
          <pc:docMk/>
          <pc:sldMk cId="3277593005" sldId="905"/>
        </pc:sldMkLst>
        <pc:spChg chg="mod">
          <ac:chgData name="足立 進" userId="545188b2fdd09f71" providerId="LiveId" clId="{ED395ACC-3685-4D7C-8BFD-FDBAB70E4B21}" dt="2021-11-24T12:46:10.155" v="3519" actId="207"/>
          <ac:spMkLst>
            <pc:docMk/>
            <pc:sldMk cId="3277593005" sldId="905"/>
            <ac:spMk id="3" creationId="{A07230A8-6074-4278-B8F1-0D71CB2033BB}"/>
          </ac:spMkLst>
        </pc:spChg>
        <pc:spChg chg="mod">
          <ac:chgData name="足立 進" userId="545188b2fdd09f71" providerId="LiveId" clId="{ED395ACC-3685-4D7C-8BFD-FDBAB70E4B21}" dt="2021-11-24T12:48:24.369" v="3525" actId="1076"/>
          <ac:spMkLst>
            <pc:docMk/>
            <pc:sldMk cId="3277593005" sldId="905"/>
            <ac:spMk id="5" creationId="{7EA18BC9-8A86-4F46-8CE4-1FA350903C35}"/>
          </ac:spMkLst>
        </pc:spChg>
        <pc:spChg chg="mod">
          <ac:chgData name="足立 進" userId="545188b2fdd09f71" providerId="LiveId" clId="{ED395ACC-3685-4D7C-8BFD-FDBAB70E4B21}" dt="2021-11-24T14:10:45.088" v="3889" actId="207"/>
          <ac:spMkLst>
            <pc:docMk/>
            <pc:sldMk cId="3277593005" sldId="905"/>
            <ac:spMk id="12" creationId="{F10944D9-9971-4A59-887F-B64EA5F99B23}"/>
          </ac:spMkLst>
        </pc:spChg>
        <pc:spChg chg="mod">
          <ac:chgData name="足立 進" userId="545188b2fdd09f71" providerId="LiveId" clId="{ED395ACC-3685-4D7C-8BFD-FDBAB70E4B21}" dt="2021-11-24T12:16:34.464" v="3483" actId="14100"/>
          <ac:spMkLst>
            <pc:docMk/>
            <pc:sldMk cId="3277593005" sldId="905"/>
            <ac:spMk id="28" creationId="{63C2D786-6C5B-4F43-8A8A-842DF6614AE6}"/>
          </ac:spMkLst>
        </pc:spChg>
        <pc:spChg chg="mod">
          <ac:chgData name="足立 進" userId="545188b2fdd09f71" providerId="LiveId" clId="{ED395ACC-3685-4D7C-8BFD-FDBAB70E4B21}" dt="2021-11-24T12:45:34.207" v="3518" actId="207"/>
          <ac:spMkLst>
            <pc:docMk/>
            <pc:sldMk cId="3277593005" sldId="905"/>
            <ac:spMk id="34" creationId="{D7E760FD-D94B-4CFF-A1C1-F9A287619242}"/>
          </ac:spMkLst>
        </pc:spChg>
        <pc:spChg chg="mod">
          <ac:chgData name="足立 進" userId="545188b2fdd09f71" providerId="LiveId" clId="{ED395ACC-3685-4D7C-8BFD-FDBAB70E4B21}" dt="2021-11-24T14:11:56.436" v="3891" actId="207"/>
          <ac:spMkLst>
            <pc:docMk/>
            <pc:sldMk cId="3277593005" sldId="905"/>
            <ac:spMk id="37" creationId="{F462C88A-6716-44B9-AB87-396450F6C33A}"/>
          </ac:spMkLst>
        </pc:spChg>
        <pc:spChg chg="mod">
          <ac:chgData name="足立 進" userId="545188b2fdd09f71" providerId="LiveId" clId="{ED395ACC-3685-4D7C-8BFD-FDBAB70E4B21}" dt="2021-11-24T14:12:07.354" v="3893" actId="207"/>
          <ac:spMkLst>
            <pc:docMk/>
            <pc:sldMk cId="3277593005" sldId="905"/>
            <ac:spMk id="38" creationId="{863811F4-B00A-457B-8937-150C73AC093B}"/>
          </ac:spMkLst>
        </pc:spChg>
        <pc:spChg chg="mod">
          <ac:chgData name="足立 進" userId="545188b2fdd09f71" providerId="LiveId" clId="{ED395ACC-3685-4D7C-8BFD-FDBAB70E4B21}" dt="2021-11-24T12:48:14.281" v="3524" actId="207"/>
          <ac:spMkLst>
            <pc:docMk/>
            <pc:sldMk cId="3277593005" sldId="905"/>
            <ac:spMk id="39" creationId="{ACEF6E0D-4E3E-4BD0-9879-AD73F8F7E3A6}"/>
          </ac:spMkLst>
        </pc:spChg>
        <pc:spChg chg="mod">
          <ac:chgData name="足立 進" userId="545188b2fdd09f71" providerId="LiveId" clId="{ED395ACC-3685-4D7C-8BFD-FDBAB70E4B21}" dt="2021-11-24T14:12:02.160" v="3892" actId="207"/>
          <ac:spMkLst>
            <pc:docMk/>
            <pc:sldMk cId="3277593005" sldId="905"/>
            <ac:spMk id="40" creationId="{2EA644BD-A84C-4E7B-A38D-210A1CB7D389}"/>
          </ac:spMkLst>
        </pc:spChg>
      </pc:sldChg>
      <pc:sldChg chg="addSp delSp modSp add mod delAnim modAnim">
        <pc:chgData name="足立 進" userId="545188b2fdd09f71" providerId="LiveId" clId="{ED395ACC-3685-4D7C-8BFD-FDBAB70E4B21}" dt="2021-11-25T14:48:46.943" v="4408" actId="339"/>
        <pc:sldMkLst>
          <pc:docMk/>
          <pc:sldMk cId="188815898" sldId="906"/>
        </pc:sldMkLst>
        <pc:spChg chg="mod">
          <ac:chgData name="足立 進" userId="545188b2fdd09f71" providerId="LiveId" clId="{ED395ACC-3685-4D7C-8BFD-FDBAB70E4B21}" dt="2021-11-25T14:11:34.617" v="4278" actId="1076"/>
          <ac:spMkLst>
            <pc:docMk/>
            <pc:sldMk cId="188815898" sldId="906"/>
            <ac:spMk id="2" creationId="{06CA3191-E9E7-480A-9DD0-42C352793DEE}"/>
          </ac:spMkLst>
        </pc:spChg>
        <pc:spChg chg="mod">
          <ac:chgData name="足立 進" userId="545188b2fdd09f71" providerId="LiveId" clId="{ED395ACC-3685-4D7C-8BFD-FDBAB70E4B21}" dt="2021-11-25T13:58:44.334" v="4235" actId="1076"/>
          <ac:spMkLst>
            <pc:docMk/>
            <pc:sldMk cId="188815898" sldId="906"/>
            <ac:spMk id="7" creationId="{3591151F-FB63-4084-86A9-637FCCE7BD9A}"/>
          </ac:spMkLst>
        </pc:spChg>
        <pc:spChg chg="mod">
          <ac:chgData name="足立 進" userId="545188b2fdd09f71" providerId="LiveId" clId="{ED395ACC-3685-4D7C-8BFD-FDBAB70E4B21}" dt="2021-11-25T14:20:56.532" v="4303" actId="1076"/>
          <ac:spMkLst>
            <pc:docMk/>
            <pc:sldMk cId="188815898" sldId="906"/>
            <ac:spMk id="9" creationId="{C2D6E673-2B15-4B81-9373-20B10F9FF8C1}"/>
          </ac:spMkLst>
        </pc:spChg>
        <pc:spChg chg="mod">
          <ac:chgData name="足立 進" userId="545188b2fdd09f71" providerId="LiveId" clId="{ED395ACC-3685-4D7C-8BFD-FDBAB70E4B21}" dt="2021-11-25T14:23:19.831" v="4309" actId="1076"/>
          <ac:spMkLst>
            <pc:docMk/>
            <pc:sldMk cId="188815898" sldId="906"/>
            <ac:spMk id="10" creationId="{47291574-F6D9-4F2C-8726-B86DB07D70BA}"/>
          </ac:spMkLst>
        </pc:spChg>
        <pc:spChg chg="mod">
          <ac:chgData name="足立 進" userId="545188b2fdd09f71" providerId="LiveId" clId="{ED395ACC-3685-4D7C-8BFD-FDBAB70E4B21}" dt="2021-11-25T14:48:46.943" v="4408" actId="339"/>
          <ac:spMkLst>
            <pc:docMk/>
            <pc:sldMk cId="188815898" sldId="906"/>
            <ac:spMk id="11" creationId="{6C994045-308F-4EC4-8438-DA0D036E3CA4}"/>
          </ac:spMkLst>
        </pc:spChg>
        <pc:spChg chg="mod">
          <ac:chgData name="足立 進" userId="545188b2fdd09f71" providerId="LiveId" clId="{ED395ACC-3685-4D7C-8BFD-FDBAB70E4B21}" dt="2021-11-25T14:10:30.673" v="4276" actId="1076"/>
          <ac:spMkLst>
            <pc:docMk/>
            <pc:sldMk cId="188815898" sldId="906"/>
            <ac:spMk id="12" creationId="{673ED3C8-9C16-4FDF-9B2F-02697E6CC28C}"/>
          </ac:spMkLst>
        </pc:spChg>
        <pc:spChg chg="mod">
          <ac:chgData name="足立 進" userId="545188b2fdd09f71" providerId="LiveId" clId="{ED395ACC-3685-4D7C-8BFD-FDBAB70E4B21}" dt="2021-11-25T14:26:35.546" v="4318" actId="1076"/>
          <ac:spMkLst>
            <pc:docMk/>
            <pc:sldMk cId="188815898" sldId="906"/>
            <ac:spMk id="16" creationId="{6E55ADFC-0555-4183-A4AD-5BB9C5A926B9}"/>
          </ac:spMkLst>
        </pc:spChg>
        <pc:spChg chg="mod">
          <ac:chgData name="足立 進" userId="545188b2fdd09f71" providerId="LiveId" clId="{ED395ACC-3685-4D7C-8BFD-FDBAB70E4B21}" dt="2021-11-25T14:14:55.284" v="4290" actId="1076"/>
          <ac:spMkLst>
            <pc:docMk/>
            <pc:sldMk cId="188815898" sldId="906"/>
            <ac:spMk id="17" creationId="{A2400422-8732-49B4-9843-7649A1016ECE}"/>
          </ac:spMkLst>
        </pc:spChg>
        <pc:spChg chg="mod">
          <ac:chgData name="足立 進" userId="545188b2fdd09f71" providerId="LiveId" clId="{ED395ACC-3685-4D7C-8BFD-FDBAB70E4B21}" dt="2021-11-25T14:13:58.212" v="4287" actId="14100"/>
          <ac:spMkLst>
            <pc:docMk/>
            <pc:sldMk cId="188815898" sldId="906"/>
            <ac:spMk id="18" creationId="{CB3A700C-BED5-465D-8585-593335814239}"/>
          </ac:spMkLst>
        </pc:spChg>
        <pc:spChg chg="mod">
          <ac:chgData name="足立 進" userId="545188b2fdd09f71" providerId="LiveId" clId="{ED395ACC-3685-4D7C-8BFD-FDBAB70E4B21}" dt="2021-11-25T14:07:29.982" v="4263" actId="1076"/>
          <ac:spMkLst>
            <pc:docMk/>
            <pc:sldMk cId="188815898" sldId="906"/>
            <ac:spMk id="19" creationId="{8DD003E5-6623-450A-91D5-C92739B6D5EA}"/>
          </ac:spMkLst>
        </pc:spChg>
        <pc:spChg chg="mod">
          <ac:chgData name="足立 進" userId="545188b2fdd09f71" providerId="LiveId" clId="{ED395ACC-3685-4D7C-8BFD-FDBAB70E4B21}" dt="2021-11-25T14:19:08.213" v="4299" actId="1076"/>
          <ac:spMkLst>
            <pc:docMk/>
            <pc:sldMk cId="188815898" sldId="906"/>
            <ac:spMk id="22" creationId="{1638AA0A-AD66-4F83-8667-79064117A6F4}"/>
          </ac:spMkLst>
        </pc:spChg>
        <pc:spChg chg="mod">
          <ac:chgData name="足立 進" userId="545188b2fdd09f71" providerId="LiveId" clId="{ED395ACC-3685-4D7C-8BFD-FDBAB70E4B21}" dt="2021-11-25T14:44:40.212" v="4396" actId="14100"/>
          <ac:spMkLst>
            <pc:docMk/>
            <pc:sldMk cId="188815898" sldId="906"/>
            <ac:spMk id="24" creationId="{E54A5CA0-8FB8-4E8B-9048-418A5769CA53}"/>
          </ac:spMkLst>
        </pc:spChg>
        <pc:spChg chg="mod">
          <ac:chgData name="足立 進" userId="545188b2fdd09f71" providerId="LiveId" clId="{ED395ACC-3685-4D7C-8BFD-FDBAB70E4B21}" dt="2021-11-25T14:05:31.026" v="4261" actId="14100"/>
          <ac:spMkLst>
            <pc:docMk/>
            <pc:sldMk cId="188815898" sldId="906"/>
            <ac:spMk id="25" creationId="{18FAE76E-1457-47A8-BE33-630901C007DB}"/>
          </ac:spMkLst>
        </pc:spChg>
        <pc:spChg chg="mod">
          <ac:chgData name="足立 進" userId="545188b2fdd09f71" providerId="LiveId" clId="{ED395ACC-3685-4D7C-8BFD-FDBAB70E4B21}" dt="2021-11-25T14:44:46.815" v="4397" actId="14100"/>
          <ac:spMkLst>
            <pc:docMk/>
            <pc:sldMk cId="188815898" sldId="906"/>
            <ac:spMk id="26" creationId="{D7F2569C-DC27-4F56-8AB1-8BADED257A7A}"/>
          </ac:spMkLst>
        </pc:spChg>
        <pc:spChg chg="mod">
          <ac:chgData name="足立 進" userId="545188b2fdd09f71" providerId="LiveId" clId="{ED395ACC-3685-4D7C-8BFD-FDBAB70E4B21}" dt="2021-11-25T14:44:35.126" v="4395" actId="14100"/>
          <ac:spMkLst>
            <pc:docMk/>
            <pc:sldMk cId="188815898" sldId="906"/>
            <ac:spMk id="27" creationId="{4100AA09-979A-483B-9A77-B982908F7FA1}"/>
          </ac:spMkLst>
        </pc:spChg>
        <pc:spChg chg="mod">
          <ac:chgData name="足立 進" userId="545188b2fdd09f71" providerId="LiveId" clId="{ED395ACC-3685-4D7C-8BFD-FDBAB70E4B21}" dt="2021-11-25T14:15:42.242" v="4291" actId="1076"/>
          <ac:spMkLst>
            <pc:docMk/>
            <pc:sldMk cId="188815898" sldId="906"/>
            <ac:spMk id="33" creationId="{D187F87F-1DAB-4987-BDA4-3A2F7F98C4CE}"/>
          </ac:spMkLst>
        </pc:spChg>
        <pc:spChg chg="add mod">
          <ac:chgData name="足立 進" userId="545188b2fdd09f71" providerId="LiveId" clId="{ED395ACC-3685-4D7C-8BFD-FDBAB70E4B21}" dt="2021-11-25T14:26:45.288" v="4319" actId="207"/>
          <ac:spMkLst>
            <pc:docMk/>
            <pc:sldMk cId="188815898" sldId="906"/>
            <ac:spMk id="36" creationId="{74756B93-9E85-4CEB-8217-661589E710EA}"/>
          </ac:spMkLst>
        </pc:spChg>
        <pc:spChg chg="mod">
          <ac:chgData name="足立 進" userId="545188b2fdd09f71" providerId="LiveId" clId="{ED395ACC-3685-4D7C-8BFD-FDBAB70E4B21}" dt="2021-11-25T14:21:03.171" v="4304" actId="1076"/>
          <ac:spMkLst>
            <pc:docMk/>
            <pc:sldMk cId="188815898" sldId="906"/>
            <ac:spMk id="37" creationId="{B57869D9-5780-4113-8F21-FD7209DB7782}"/>
          </ac:spMkLst>
        </pc:spChg>
        <pc:spChg chg="mod">
          <ac:chgData name="足立 進" userId="545188b2fdd09f71" providerId="LiveId" clId="{ED395ACC-3685-4D7C-8BFD-FDBAB70E4B21}" dt="2021-11-25T14:03:55.904" v="4255" actId="14100"/>
          <ac:spMkLst>
            <pc:docMk/>
            <pc:sldMk cId="188815898" sldId="906"/>
            <ac:spMk id="38" creationId="{5121114B-6810-43B5-BC6E-0334C9FE79BF}"/>
          </ac:spMkLst>
        </pc:spChg>
        <pc:spChg chg="mod">
          <ac:chgData name="足立 進" userId="545188b2fdd09f71" providerId="LiveId" clId="{ED395ACC-3685-4D7C-8BFD-FDBAB70E4B21}" dt="2021-11-25T14:16:07.694" v="4292" actId="1076"/>
          <ac:spMkLst>
            <pc:docMk/>
            <pc:sldMk cId="188815898" sldId="906"/>
            <ac:spMk id="39" creationId="{E9C0EB82-80A9-41A0-AF49-B55745F1DDA8}"/>
          </ac:spMkLst>
        </pc:spChg>
        <pc:spChg chg="mod">
          <ac:chgData name="足立 進" userId="545188b2fdd09f71" providerId="LiveId" clId="{ED395ACC-3685-4D7C-8BFD-FDBAB70E4B21}" dt="2021-11-25T14:09:33.573" v="4273" actId="14100"/>
          <ac:spMkLst>
            <pc:docMk/>
            <pc:sldMk cId="188815898" sldId="906"/>
            <ac:spMk id="40" creationId="{B2059AF1-2DB3-44AF-85A5-4827FED42CA0}"/>
          </ac:spMkLst>
        </pc:spChg>
        <pc:spChg chg="mod">
          <ac:chgData name="足立 進" userId="545188b2fdd09f71" providerId="LiveId" clId="{ED395ACC-3685-4D7C-8BFD-FDBAB70E4B21}" dt="2021-11-25T14:48:46.943" v="4408" actId="339"/>
          <ac:spMkLst>
            <pc:docMk/>
            <pc:sldMk cId="188815898" sldId="906"/>
            <ac:spMk id="41" creationId="{1A2ADB24-24D7-4EDF-95FB-2E41EBC9269B}"/>
          </ac:spMkLst>
        </pc:spChg>
        <pc:spChg chg="mod">
          <ac:chgData name="足立 進" userId="545188b2fdd09f71" providerId="LiveId" clId="{ED395ACC-3685-4D7C-8BFD-FDBAB70E4B21}" dt="2021-11-25T14:48:46.943" v="4408" actId="339"/>
          <ac:spMkLst>
            <pc:docMk/>
            <pc:sldMk cId="188815898" sldId="906"/>
            <ac:spMk id="42" creationId="{E36817DA-9247-465F-B827-934AAA84EE98}"/>
          </ac:spMkLst>
        </pc:spChg>
        <pc:spChg chg="mod">
          <ac:chgData name="足立 進" userId="545188b2fdd09f71" providerId="LiveId" clId="{ED395ACC-3685-4D7C-8BFD-FDBAB70E4B21}" dt="2021-11-25T14:48:46.943" v="4408" actId="339"/>
          <ac:spMkLst>
            <pc:docMk/>
            <pc:sldMk cId="188815898" sldId="906"/>
            <ac:spMk id="43" creationId="{DDBA22FA-3971-4EAD-AC11-7516F79991B3}"/>
          </ac:spMkLst>
        </pc:spChg>
        <pc:spChg chg="del mod">
          <ac:chgData name="足立 進" userId="545188b2fdd09f71" providerId="LiveId" clId="{ED395ACC-3685-4D7C-8BFD-FDBAB70E4B21}" dt="2021-11-24T12:29:28.671" v="3502" actId="478"/>
          <ac:spMkLst>
            <pc:docMk/>
            <pc:sldMk cId="188815898" sldId="906"/>
            <ac:spMk id="46" creationId="{C9A90A7D-EBA1-4D04-88F1-312818B7674E}"/>
          </ac:spMkLst>
        </pc:spChg>
      </pc:sldChg>
      <pc:sldChg chg="modSp add del mod modAnim">
        <pc:chgData name="足立 進" userId="545188b2fdd09f71" providerId="LiveId" clId="{ED395ACC-3685-4D7C-8BFD-FDBAB70E4B21}" dt="2021-11-24T12:17:00.337" v="3484" actId="47"/>
        <pc:sldMkLst>
          <pc:docMk/>
          <pc:sldMk cId="2798811705" sldId="906"/>
        </pc:sldMkLst>
        <pc:spChg chg="mod">
          <ac:chgData name="足立 進" userId="545188b2fdd09f71" providerId="LiveId" clId="{ED395ACC-3685-4D7C-8BFD-FDBAB70E4B21}" dt="2021-11-24T12:11:52.630" v="3453" actId="1076"/>
          <ac:spMkLst>
            <pc:docMk/>
            <pc:sldMk cId="2798811705" sldId="906"/>
            <ac:spMk id="37" creationId="{F462C88A-6716-44B9-AB87-396450F6C33A}"/>
          </ac:spMkLst>
        </pc:spChg>
        <pc:spChg chg="mod">
          <ac:chgData name="足立 進" userId="545188b2fdd09f71" providerId="LiveId" clId="{ED395ACC-3685-4D7C-8BFD-FDBAB70E4B21}" dt="2021-11-24T12:11:55.317" v="3454" actId="1076"/>
          <ac:spMkLst>
            <pc:docMk/>
            <pc:sldMk cId="2798811705" sldId="906"/>
            <ac:spMk id="39" creationId="{ACEF6E0D-4E3E-4BD0-9879-AD73F8F7E3A6}"/>
          </ac:spMkLst>
        </pc:spChg>
      </pc:sldChg>
      <pc:sldChg chg="add del">
        <pc:chgData name="足立 進" userId="545188b2fdd09f71" providerId="LiveId" clId="{ED395ACC-3685-4D7C-8BFD-FDBAB70E4B21}" dt="2021-11-24T12:39:44.290" v="3512" actId="47"/>
        <pc:sldMkLst>
          <pc:docMk/>
          <pc:sldMk cId="232289694" sldId="907"/>
        </pc:sldMkLst>
      </pc:sldChg>
      <pc:sldChg chg="addSp delSp modSp add del mod ord delAnim modAnim">
        <pc:chgData name="足立 進" userId="545188b2fdd09f71" providerId="LiveId" clId="{ED395ACC-3685-4D7C-8BFD-FDBAB70E4B21}" dt="2021-11-27T11:26:13.410" v="6703" actId="47"/>
        <pc:sldMkLst>
          <pc:docMk/>
          <pc:sldMk cId="250568459" sldId="907"/>
        </pc:sldMkLst>
        <pc:spChg chg="mod ord">
          <ac:chgData name="足立 進" userId="545188b2fdd09f71" providerId="LiveId" clId="{ED395ACC-3685-4D7C-8BFD-FDBAB70E4B21}" dt="2021-11-24T13:49:28.111" v="3831" actId="166"/>
          <ac:spMkLst>
            <pc:docMk/>
            <pc:sldMk cId="250568459" sldId="907"/>
            <ac:spMk id="9" creationId="{80D0B618-0B82-427C-89D0-B078FCB3EB50}"/>
          </ac:spMkLst>
        </pc:spChg>
        <pc:spChg chg="mod">
          <ac:chgData name="足立 進" userId="545188b2fdd09f71" providerId="LiveId" clId="{ED395ACC-3685-4D7C-8BFD-FDBAB70E4B21}" dt="2021-11-26T23:27:24.717" v="5683" actId="1076"/>
          <ac:spMkLst>
            <pc:docMk/>
            <pc:sldMk cId="250568459" sldId="907"/>
            <ac:spMk id="10" creationId="{46F4FC50-6E59-41D3-A737-70562D72315F}"/>
          </ac:spMkLst>
        </pc:spChg>
        <pc:spChg chg="mod">
          <ac:chgData name="足立 進" userId="545188b2fdd09f71" providerId="LiveId" clId="{ED395ACC-3685-4D7C-8BFD-FDBAB70E4B21}" dt="2021-11-26T12:24:51.901" v="4946" actId="20577"/>
          <ac:spMkLst>
            <pc:docMk/>
            <pc:sldMk cId="250568459" sldId="907"/>
            <ac:spMk id="11" creationId="{831C61BD-26B4-4C19-9480-0FC56A230B7D}"/>
          </ac:spMkLst>
        </pc:spChg>
        <pc:spChg chg="mod">
          <ac:chgData name="足立 進" userId="545188b2fdd09f71" providerId="LiveId" clId="{ED395ACC-3685-4D7C-8BFD-FDBAB70E4B21}" dt="2021-11-26T23:26:49.889" v="5676" actId="207"/>
          <ac:spMkLst>
            <pc:docMk/>
            <pc:sldMk cId="250568459" sldId="907"/>
            <ac:spMk id="13" creationId="{08E0C94E-D436-4C3B-AF2E-BC0AB179BFF4}"/>
          </ac:spMkLst>
        </pc:spChg>
        <pc:spChg chg="mod">
          <ac:chgData name="足立 進" userId="545188b2fdd09f71" providerId="LiveId" clId="{ED395ACC-3685-4D7C-8BFD-FDBAB70E4B21}" dt="2021-11-24T22:03:41.303" v="3929" actId="339"/>
          <ac:spMkLst>
            <pc:docMk/>
            <pc:sldMk cId="250568459" sldId="907"/>
            <ac:spMk id="14" creationId="{C73A879A-0243-4575-9652-915758DB5C84}"/>
          </ac:spMkLst>
        </pc:spChg>
        <pc:spChg chg="add mod">
          <ac:chgData name="足立 進" userId="545188b2fdd09f71" providerId="LiveId" clId="{ED395ACC-3685-4D7C-8BFD-FDBAB70E4B21}" dt="2021-11-26T12:25:18.344" v="4948"/>
          <ac:spMkLst>
            <pc:docMk/>
            <pc:sldMk cId="250568459" sldId="907"/>
            <ac:spMk id="15" creationId="{1098B231-BDBC-4038-9131-194F2955EB71}"/>
          </ac:spMkLst>
        </pc:spChg>
        <pc:spChg chg="mod">
          <ac:chgData name="足立 進" userId="545188b2fdd09f71" providerId="LiveId" clId="{ED395ACC-3685-4D7C-8BFD-FDBAB70E4B21}" dt="2021-11-26T23:27:20.989" v="5682" actId="1076"/>
          <ac:spMkLst>
            <pc:docMk/>
            <pc:sldMk cId="250568459" sldId="907"/>
            <ac:spMk id="18" creationId="{336441D7-8D65-4175-8570-F3A01A9E29E7}"/>
          </ac:spMkLst>
        </pc:spChg>
        <pc:spChg chg="mod ord">
          <ac:chgData name="足立 進" userId="545188b2fdd09f71" providerId="LiveId" clId="{ED395ACC-3685-4D7C-8BFD-FDBAB70E4B21}" dt="2021-11-24T13:49:28.111" v="3831" actId="166"/>
          <ac:spMkLst>
            <pc:docMk/>
            <pc:sldMk cId="250568459" sldId="907"/>
            <ac:spMk id="19" creationId="{C142A66D-9118-4B7A-8B12-304BEA834920}"/>
          </ac:spMkLst>
        </pc:spChg>
        <pc:spChg chg="mod ord">
          <ac:chgData name="足立 進" userId="545188b2fdd09f71" providerId="LiveId" clId="{ED395ACC-3685-4D7C-8BFD-FDBAB70E4B21}" dt="2021-11-24T13:49:28.111" v="3831" actId="166"/>
          <ac:spMkLst>
            <pc:docMk/>
            <pc:sldMk cId="250568459" sldId="907"/>
            <ac:spMk id="20" creationId="{B2812BA9-0016-45EF-8907-DFC60DFEBC0D}"/>
          </ac:spMkLst>
        </pc:spChg>
        <pc:spChg chg="mod ord">
          <ac:chgData name="足立 進" userId="545188b2fdd09f71" providerId="LiveId" clId="{ED395ACC-3685-4D7C-8BFD-FDBAB70E4B21}" dt="2021-11-24T14:01:13.988" v="3884" actId="339"/>
          <ac:spMkLst>
            <pc:docMk/>
            <pc:sldMk cId="250568459" sldId="907"/>
            <ac:spMk id="21" creationId="{520D0892-391B-46D2-ADFD-ABE62454997F}"/>
          </ac:spMkLst>
        </pc:spChg>
        <pc:spChg chg="add mod">
          <ac:chgData name="足立 進" userId="545188b2fdd09f71" providerId="LiveId" clId="{ED395ACC-3685-4D7C-8BFD-FDBAB70E4B21}" dt="2021-11-26T23:25:55.636" v="5674" actId="207"/>
          <ac:spMkLst>
            <pc:docMk/>
            <pc:sldMk cId="250568459" sldId="907"/>
            <ac:spMk id="22" creationId="{43A7C8FB-4055-4AEB-8223-CE5B80ADB54F}"/>
          </ac:spMkLst>
        </pc:spChg>
        <pc:spChg chg="add mod">
          <ac:chgData name="足立 進" userId="545188b2fdd09f71" providerId="LiveId" clId="{ED395ACC-3685-4D7C-8BFD-FDBAB70E4B21}" dt="2021-11-26T12:25:23.942" v="4949"/>
          <ac:spMkLst>
            <pc:docMk/>
            <pc:sldMk cId="250568459" sldId="907"/>
            <ac:spMk id="23" creationId="{83156635-C9C8-4D12-A3C4-B2463094F126}"/>
          </ac:spMkLst>
        </pc:spChg>
        <pc:spChg chg="add mod">
          <ac:chgData name="足立 進" userId="545188b2fdd09f71" providerId="LiveId" clId="{ED395ACC-3685-4D7C-8BFD-FDBAB70E4B21}" dt="2021-11-26T12:25:28.718" v="4950"/>
          <ac:spMkLst>
            <pc:docMk/>
            <pc:sldMk cId="250568459" sldId="907"/>
            <ac:spMk id="24" creationId="{E3EB1E64-1F35-41BE-8421-6B0E95A97C66}"/>
          </ac:spMkLst>
        </pc:spChg>
        <pc:picChg chg="del">
          <ac:chgData name="足立 進" userId="545188b2fdd09f71" providerId="LiveId" clId="{ED395ACC-3685-4D7C-8BFD-FDBAB70E4B21}" dt="2021-11-24T13:48:12.692" v="3819" actId="478"/>
          <ac:picMkLst>
            <pc:docMk/>
            <pc:sldMk cId="250568459" sldId="907"/>
            <ac:picMk id="12" creationId="{3336A3AC-E9D9-4FCC-B393-B4BE94178FC6}"/>
          </ac:picMkLst>
        </pc:picChg>
        <pc:cxnChg chg="mod">
          <ac:chgData name="足立 進" userId="545188b2fdd09f71" providerId="LiveId" clId="{ED395ACC-3685-4D7C-8BFD-FDBAB70E4B21}" dt="2021-11-25T13:02:58.879" v="4153" actId="14100"/>
          <ac:cxnSpMkLst>
            <pc:docMk/>
            <pc:sldMk cId="250568459" sldId="907"/>
            <ac:cxnSpMk id="16" creationId="{DE9FB2CA-BDAE-4186-8752-8594F336FE77}"/>
          </ac:cxnSpMkLst>
        </pc:cxnChg>
      </pc:sldChg>
      <pc:sldChg chg="addSp modSp mod modAnim">
        <pc:chgData name="足立 進" userId="545188b2fdd09f71" providerId="LiveId" clId="{ED395ACC-3685-4D7C-8BFD-FDBAB70E4B21}" dt="2021-11-29T22:22:33.111" v="7262"/>
        <pc:sldMkLst>
          <pc:docMk/>
          <pc:sldMk cId="379428586" sldId="911"/>
        </pc:sldMkLst>
        <pc:spChg chg="mod">
          <ac:chgData name="足立 進" userId="545188b2fdd09f71" providerId="LiveId" clId="{ED395ACC-3685-4D7C-8BFD-FDBAB70E4B21}" dt="2021-11-29T19:15:01.719" v="7247" actId="1076"/>
          <ac:spMkLst>
            <pc:docMk/>
            <pc:sldMk cId="379428586" sldId="911"/>
            <ac:spMk id="8" creationId="{080356D1-8491-4D3F-A23B-9317F31E57FF}"/>
          </ac:spMkLst>
        </pc:spChg>
        <pc:spChg chg="mod">
          <ac:chgData name="足立 進" userId="545188b2fdd09f71" providerId="LiveId" clId="{ED395ACC-3685-4D7C-8BFD-FDBAB70E4B21}" dt="2021-11-25T12:24:16.764" v="3993" actId="207"/>
          <ac:spMkLst>
            <pc:docMk/>
            <pc:sldMk cId="379428586" sldId="911"/>
            <ac:spMk id="11" creationId="{E2E72714-3D05-4C69-A0C9-80ED5C94230F}"/>
          </ac:spMkLst>
        </pc:spChg>
        <pc:spChg chg="add mod">
          <ac:chgData name="足立 進" userId="545188b2fdd09f71" providerId="LiveId" clId="{ED395ACC-3685-4D7C-8BFD-FDBAB70E4B21}" dt="2021-11-29T19:27:16.357" v="7259" actId="6559"/>
          <ac:spMkLst>
            <pc:docMk/>
            <pc:sldMk cId="379428586" sldId="911"/>
            <ac:spMk id="12" creationId="{49BAE605-C115-41B9-A552-286B273645AB}"/>
          </ac:spMkLst>
        </pc:spChg>
        <pc:spChg chg="add mod">
          <ac:chgData name="足立 進" userId="545188b2fdd09f71" providerId="LiveId" clId="{ED395ACC-3685-4D7C-8BFD-FDBAB70E4B21}" dt="2021-11-29T19:04:36.668" v="7204" actId="1076"/>
          <ac:spMkLst>
            <pc:docMk/>
            <pc:sldMk cId="379428586" sldId="911"/>
            <ac:spMk id="15" creationId="{C7891ACA-6EC7-4D4B-A2BE-D939D5BB2CFB}"/>
          </ac:spMkLst>
        </pc:spChg>
        <pc:picChg chg="mod">
          <ac:chgData name="足立 進" userId="545188b2fdd09f71" providerId="LiveId" clId="{ED395ACC-3685-4D7C-8BFD-FDBAB70E4B21}" dt="2021-11-27T09:34:21.758" v="6599" actId="339"/>
          <ac:picMkLst>
            <pc:docMk/>
            <pc:sldMk cId="379428586" sldId="911"/>
            <ac:picMk id="3" creationId="{7491131D-8C9B-45DF-88D0-DD458202E7C3}"/>
          </ac:picMkLst>
        </pc:picChg>
        <pc:picChg chg="add mod">
          <ac:chgData name="足立 進" userId="545188b2fdd09f71" providerId="LiveId" clId="{ED395ACC-3685-4D7C-8BFD-FDBAB70E4B21}" dt="2021-11-29T19:16:53.052" v="7255" actId="1076"/>
          <ac:picMkLst>
            <pc:docMk/>
            <pc:sldMk cId="379428586" sldId="911"/>
            <ac:picMk id="13" creationId="{F035CB00-18BD-4F97-B6E3-FABC55F5F310}"/>
          </ac:picMkLst>
        </pc:picChg>
      </pc:sldChg>
      <pc:sldChg chg="addSp delSp modSp add del mod ord">
        <pc:chgData name="足立 進" userId="545188b2fdd09f71" providerId="LiveId" clId="{ED395ACC-3685-4D7C-8BFD-FDBAB70E4B21}" dt="2021-11-30T12:10:51.483" v="7298" actId="47"/>
        <pc:sldMkLst>
          <pc:docMk/>
          <pc:sldMk cId="239569381" sldId="913"/>
        </pc:sldMkLst>
        <pc:spChg chg="del mod ord">
          <ac:chgData name="足立 進" userId="545188b2fdd09f71" providerId="LiveId" clId="{ED395ACC-3685-4D7C-8BFD-FDBAB70E4B21}" dt="2021-11-27T06:15:42.799" v="5923" actId="478"/>
          <ac:spMkLst>
            <pc:docMk/>
            <pc:sldMk cId="239569381" sldId="913"/>
            <ac:spMk id="3" creationId="{A07230A8-6074-4278-B8F1-0D71CB2033BB}"/>
          </ac:spMkLst>
        </pc:spChg>
        <pc:spChg chg="del mod">
          <ac:chgData name="足立 進" userId="545188b2fdd09f71" providerId="LiveId" clId="{ED395ACC-3685-4D7C-8BFD-FDBAB70E4B21}" dt="2021-11-27T05:43:42.317" v="5711" actId="478"/>
          <ac:spMkLst>
            <pc:docMk/>
            <pc:sldMk cId="239569381" sldId="913"/>
            <ac:spMk id="5" creationId="{7EA18BC9-8A86-4F46-8CE4-1FA350903C35}"/>
          </ac:spMkLst>
        </pc:spChg>
        <pc:spChg chg="del mod">
          <ac:chgData name="足立 進" userId="545188b2fdd09f71" providerId="LiveId" clId="{ED395ACC-3685-4D7C-8BFD-FDBAB70E4B21}" dt="2021-11-27T06:15:47.561" v="5924" actId="478"/>
          <ac:spMkLst>
            <pc:docMk/>
            <pc:sldMk cId="239569381" sldId="913"/>
            <ac:spMk id="8" creationId="{BF20452F-5DB7-4081-9AA0-BC98C728988A}"/>
          </ac:spMkLst>
        </pc:spChg>
        <pc:spChg chg="del">
          <ac:chgData name="足立 進" userId="545188b2fdd09f71" providerId="LiveId" clId="{ED395ACC-3685-4D7C-8BFD-FDBAB70E4B21}" dt="2021-11-27T05:43:51.160" v="5712" actId="478"/>
          <ac:spMkLst>
            <pc:docMk/>
            <pc:sldMk cId="239569381" sldId="913"/>
            <ac:spMk id="12" creationId="{F10944D9-9971-4A59-887F-B64EA5F99B23}"/>
          </ac:spMkLst>
        </pc:spChg>
        <pc:spChg chg="add del mod ord">
          <ac:chgData name="足立 進" userId="545188b2fdd09f71" providerId="LiveId" clId="{ED395ACC-3685-4D7C-8BFD-FDBAB70E4B21}" dt="2021-11-27T06:15:49.885" v="5925" actId="478"/>
          <ac:spMkLst>
            <pc:docMk/>
            <pc:sldMk cId="239569381" sldId="913"/>
            <ac:spMk id="14" creationId="{D8435B40-C750-441C-9D1F-3BF6727E8830}"/>
          </ac:spMkLst>
        </pc:spChg>
        <pc:spChg chg="add mod ord">
          <ac:chgData name="足立 進" userId="545188b2fdd09f71" providerId="LiveId" clId="{ED395ACC-3685-4D7C-8BFD-FDBAB70E4B21}" dt="2021-11-27T10:08:58.857" v="6644" actId="208"/>
          <ac:spMkLst>
            <pc:docMk/>
            <pc:sldMk cId="239569381" sldId="913"/>
            <ac:spMk id="15" creationId="{4268BF2F-FA0F-47C8-B45A-7F9B8F74D532}"/>
          </ac:spMkLst>
        </pc:spChg>
        <pc:spChg chg="add mod">
          <ac:chgData name="足立 進" userId="545188b2fdd09f71" providerId="LiveId" clId="{ED395ACC-3685-4D7C-8BFD-FDBAB70E4B21}" dt="2021-11-27T06:17:42.466" v="5936" actId="1076"/>
          <ac:spMkLst>
            <pc:docMk/>
            <pc:sldMk cId="239569381" sldId="913"/>
            <ac:spMk id="16" creationId="{C46ED648-2F7C-4BEF-AE2C-772EEC6AE0F1}"/>
          </ac:spMkLst>
        </pc:spChg>
        <pc:spChg chg="add mod ord">
          <ac:chgData name="足立 進" userId="545188b2fdd09f71" providerId="LiveId" clId="{ED395ACC-3685-4D7C-8BFD-FDBAB70E4B21}" dt="2021-11-27T10:11:32.852" v="6649" actId="14861"/>
          <ac:spMkLst>
            <pc:docMk/>
            <pc:sldMk cId="239569381" sldId="913"/>
            <ac:spMk id="17" creationId="{A2067940-70F4-417C-8078-0EA7BF16C012}"/>
          </ac:spMkLst>
        </pc:spChg>
        <pc:spChg chg="add mod ord">
          <ac:chgData name="足立 進" userId="545188b2fdd09f71" providerId="LiveId" clId="{ED395ACC-3685-4D7C-8BFD-FDBAB70E4B21}" dt="2021-11-27T10:07:46.351" v="6639" actId="208"/>
          <ac:spMkLst>
            <pc:docMk/>
            <pc:sldMk cId="239569381" sldId="913"/>
            <ac:spMk id="18" creationId="{4157AEEA-1338-47C1-BB7D-514B60D6E8BC}"/>
          </ac:spMkLst>
        </pc:spChg>
        <pc:spChg chg="del mod">
          <ac:chgData name="足立 進" userId="545188b2fdd09f71" providerId="LiveId" clId="{ED395ACC-3685-4D7C-8BFD-FDBAB70E4B21}" dt="2021-11-27T06:15:52.071" v="5926" actId="478"/>
          <ac:spMkLst>
            <pc:docMk/>
            <pc:sldMk cId="239569381" sldId="913"/>
            <ac:spMk id="34" creationId="{D7E760FD-D94B-4CFF-A1C1-F9A287619242}"/>
          </ac:spMkLst>
        </pc:spChg>
        <pc:spChg chg="add del mod">
          <ac:chgData name="足立 進" userId="545188b2fdd09f71" providerId="LiveId" clId="{ED395ACC-3685-4D7C-8BFD-FDBAB70E4B21}" dt="2021-11-27T10:09:04.407" v="6645" actId="208"/>
          <ac:spMkLst>
            <pc:docMk/>
            <pc:sldMk cId="239569381" sldId="913"/>
            <ac:spMk id="36" creationId="{E25B4D4B-57DD-4169-B0AA-F7F4038B7140}"/>
          </ac:spMkLst>
        </pc:spChg>
        <pc:spChg chg="add del mod">
          <ac:chgData name="足立 進" userId="545188b2fdd09f71" providerId="LiveId" clId="{ED395ACC-3685-4D7C-8BFD-FDBAB70E4B21}" dt="2021-11-27T10:12:44.815" v="6650" actId="1076"/>
          <ac:spMkLst>
            <pc:docMk/>
            <pc:sldMk cId="239569381" sldId="913"/>
            <ac:spMk id="37" creationId="{F462C88A-6716-44B9-AB87-396450F6C33A}"/>
          </ac:spMkLst>
        </pc:spChg>
        <pc:spChg chg="mod">
          <ac:chgData name="足立 進" userId="545188b2fdd09f71" providerId="LiveId" clId="{ED395ACC-3685-4D7C-8BFD-FDBAB70E4B21}" dt="2021-11-27T10:04:20.493" v="6632" actId="207"/>
          <ac:spMkLst>
            <pc:docMk/>
            <pc:sldMk cId="239569381" sldId="913"/>
            <ac:spMk id="38" creationId="{863811F4-B00A-457B-8937-150C73AC093B}"/>
          </ac:spMkLst>
        </pc:spChg>
        <pc:spChg chg="del">
          <ac:chgData name="足立 進" userId="545188b2fdd09f71" providerId="LiveId" clId="{ED395ACC-3685-4D7C-8BFD-FDBAB70E4B21}" dt="2021-11-27T05:48:46.414" v="5751" actId="478"/>
          <ac:spMkLst>
            <pc:docMk/>
            <pc:sldMk cId="239569381" sldId="913"/>
            <ac:spMk id="39" creationId="{ACEF6E0D-4E3E-4BD0-9879-AD73F8F7E3A6}"/>
          </ac:spMkLst>
        </pc:spChg>
        <pc:spChg chg="add del mod">
          <ac:chgData name="足立 進" userId="545188b2fdd09f71" providerId="LiveId" clId="{ED395ACC-3685-4D7C-8BFD-FDBAB70E4B21}" dt="2021-11-27T06:13:45.947" v="5916" actId="1076"/>
          <ac:spMkLst>
            <pc:docMk/>
            <pc:sldMk cId="239569381" sldId="913"/>
            <ac:spMk id="40" creationId="{2EA644BD-A84C-4E7B-A38D-210A1CB7D389}"/>
          </ac:spMkLst>
        </pc:spChg>
      </pc:sldChg>
      <pc:sldChg chg="addSp delSp modSp del mod modAnim">
        <pc:chgData name="足立 進" userId="545188b2fdd09f71" providerId="LiveId" clId="{ED395ACC-3685-4D7C-8BFD-FDBAB70E4B21}" dt="2021-11-25T14:30:21.624" v="4330" actId="47"/>
        <pc:sldMkLst>
          <pc:docMk/>
          <pc:sldMk cId="4256182926" sldId="914"/>
        </pc:sldMkLst>
        <pc:spChg chg="mod">
          <ac:chgData name="足立 進" userId="545188b2fdd09f71" providerId="LiveId" clId="{ED395ACC-3685-4D7C-8BFD-FDBAB70E4B21}" dt="2021-11-25T13:15:42.782" v="4197" actId="207"/>
          <ac:spMkLst>
            <pc:docMk/>
            <pc:sldMk cId="4256182926" sldId="914"/>
            <ac:spMk id="2" creationId="{9596B6A1-743D-4956-A6DC-3BC63836EF41}"/>
          </ac:spMkLst>
        </pc:spChg>
        <pc:spChg chg="mod">
          <ac:chgData name="足立 進" userId="545188b2fdd09f71" providerId="LiveId" clId="{ED395ACC-3685-4D7C-8BFD-FDBAB70E4B21}" dt="2021-11-25T12:32:46.582" v="3994" actId="113"/>
          <ac:spMkLst>
            <pc:docMk/>
            <pc:sldMk cId="4256182926" sldId="914"/>
            <ac:spMk id="3" creationId="{A07230A8-6074-4278-B8F1-0D71CB2033BB}"/>
          </ac:spMkLst>
        </pc:spChg>
        <pc:spChg chg="mod">
          <ac:chgData name="足立 進" userId="545188b2fdd09f71" providerId="LiveId" clId="{ED395ACC-3685-4D7C-8BFD-FDBAB70E4B21}" dt="2021-11-25T14:28:16.792" v="4320" actId="1076"/>
          <ac:spMkLst>
            <pc:docMk/>
            <pc:sldMk cId="4256182926" sldId="914"/>
            <ac:spMk id="6" creationId="{CCB15FB7-4FDD-4932-A93D-CE169AE916F4}"/>
          </ac:spMkLst>
        </pc:spChg>
        <pc:spChg chg="mod">
          <ac:chgData name="足立 進" userId="545188b2fdd09f71" providerId="LiveId" clId="{ED395ACC-3685-4D7C-8BFD-FDBAB70E4B21}" dt="2021-11-25T12:50:52.987" v="4123" actId="2710"/>
          <ac:spMkLst>
            <pc:docMk/>
            <pc:sldMk cId="4256182926" sldId="914"/>
            <ac:spMk id="8" creationId="{BF20452F-5DB7-4081-9AA0-BC98C728988A}"/>
          </ac:spMkLst>
        </pc:spChg>
        <pc:spChg chg="add mod">
          <ac:chgData name="足立 進" userId="545188b2fdd09f71" providerId="LiveId" clId="{ED395ACC-3685-4D7C-8BFD-FDBAB70E4B21}" dt="2021-11-25T14:28:27.569" v="4321" actId="1076"/>
          <ac:spMkLst>
            <pc:docMk/>
            <pc:sldMk cId="4256182926" sldId="914"/>
            <ac:spMk id="9" creationId="{9F41D829-97A0-4C0E-8CC6-1E88CA6787D6}"/>
          </ac:spMkLst>
        </pc:spChg>
        <pc:spChg chg="mod">
          <ac:chgData name="足立 進" userId="545188b2fdd09f71" providerId="LiveId" clId="{ED395ACC-3685-4D7C-8BFD-FDBAB70E4B21}" dt="2021-11-25T13:54:31.751" v="4222" actId="14100"/>
          <ac:spMkLst>
            <pc:docMk/>
            <pc:sldMk cId="4256182926" sldId="914"/>
            <ac:spMk id="11" creationId="{919A4294-99B9-433A-9771-8E241A979B27}"/>
          </ac:spMkLst>
        </pc:spChg>
        <pc:spChg chg="add mod">
          <ac:chgData name="足立 進" userId="545188b2fdd09f71" providerId="LiveId" clId="{ED395ACC-3685-4D7C-8BFD-FDBAB70E4B21}" dt="2021-11-25T13:53:37.002" v="4213" actId="14100"/>
          <ac:spMkLst>
            <pc:docMk/>
            <pc:sldMk cId="4256182926" sldId="914"/>
            <ac:spMk id="14" creationId="{8670DA36-D6D7-4D55-A2FA-3311835D8306}"/>
          </ac:spMkLst>
        </pc:spChg>
        <pc:spChg chg="add mod">
          <ac:chgData name="足立 進" userId="545188b2fdd09f71" providerId="LiveId" clId="{ED395ACC-3685-4D7C-8BFD-FDBAB70E4B21}" dt="2021-11-25T13:22:19.498" v="4204"/>
          <ac:spMkLst>
            <pc:docMk/>
            <pc:sldMk cId="4256182926" sldId="914"/>
            <ac:spMk id="23" creationId="{0FBA343D-8A03-4DA5-B6D8-DD2B16F6CCF5}"/>
          </ac:spMkLst>
        </pc:spChg>
        <pc:cxnChg chg="add del">
          <ac:chgData name="足立 進" userId="545188b2fdd09f71" providerId="LiveId" clId="{ED395ACC-3685-4D7C-8BFD-FDBAB70E4B21}" dt="2021-11-25T13:10:26.609" v="4181" actId="11529"/>
          <ac:cxnSpMkLst>
            <pc:docMk/>
            <pc:sldMk cId="4256182926" sldId="914"/>
            <ac:cxnSpMk id="13" creationId="{AC6D970A-C0A0-4085-8604-A1026BA58E10}"/>
          </ac:cxnSpMkLst>
        </pc:cxnChg>
        <pc:cxnChg chg="add del">
          <ac:chgData name="足立 進" userId="545188b2fdd09f71" providerId="LiveId" clId="{ED395ACC-3685-4D7C-8BFD-FDBAB70E4B21}" dt="2021-11-25T13:10:53.181" v="4183" actId="11529"/>
          <ac:cxnSpMkLst>
            <pc:docMk/>
            <pc:sldMk cId="4256182926" sldId="914"/>
            <ac:cxnSpMk id="17" creationId="{ED773808-7C20-463C-A72A-31EDD912DD39}"/>
          </ac:cxnSpMkLst>
        </pc:cxnChg>
        <pc:cxnChg chg="add del mod">
          <ac:chgData name="足立 進" userId="545188b2fdd09f71" providerId="LiveId" clId="{ED395ACC-3685-4D7C-8BFD-FDBAB70E4B21}" dt="2021-11-25T13:11:30.960" v="4189" actId="11529"/>
          <ac:cxnSpMkLst>
            <pc:docMk/>
            <pc:sldMk cId="4256182926" sldId="914"/>
            <ac:cxnSpMk id="19" creationId="{6C31CDC0-F79C-4096-A21E-B615B9D2347C}"/>
          </ac:cxnSpMkLst>
        </pc:cxnChg>
      </pc:sldChg>
      <pc:sldChg chg="delSp modSp add mod delAnim modAnim">
        <pc:chgData name="足立 進" userId="545188b2fdd09f71" providerId="LiveId" clId="{ED395ACC-3685-4D7C-8BFD-FDBAB70E4B21}" dt="2021-11-25T22:29:56.564" v="4469" actId="207"/>
        <pc:sldMkLst>
          <pc:docMk/>
          <pc:sldMk cId="3109395254" sldId="915"/>
        </pc:sldMkLst>
        <pc:spChg chg="mod">
          <ac:chgData name="足立 進" userId="545188b2fdd09f71" providerId="LiveId" clId="{ED395ACC-3685-4D7C-8BFD-FDBAB70E4B21}" dt="2021-11-25T22:29:56.564" v="4469" actId="207"/>
          <ac:spMkLst>
            <pc:docMk/>
            <pc:sldMk cId="3109395254" sldId="915"/>
            <ac:spMk id="2" creationId="{9596B6A1-743D-4956-A6DC-3BC63836EF41}"/>
          </ac:spMkLst>
        </pc:spChg>
        <pc:spChg chg="mod">
          <ac:chgData name="足立 進" userId="545188b2fdd09f71" providerId="LiveId" clId="{ED395ACC-3685-4D7C-8BFD-FDBAB70E4B21}" dt="2021-11-25T22:27:46.203" v="4463" actId="255"/>
          <ac:spMkLst>
            <pc:docMk/>
            <pc:sldMk cId="3109395254" sldId="915"/>
            <ac:spMk id="3" creationId="{A07230A8-6074-4278-B8F1-0D71CB2033BB}"/>
          </ac:spMkLst>
        </pc:spChg>
        <pc:spChg chg="mod">
          <ac:chgData name="足立 進" userId="545188b2fdd09f71" providerId="LiveId" clId="{ED395ACC-3685-4D7C-8BFD-FDBAB70E4B21}" dt="2021-11-25T14:32:07.827" v="4339" actId="14100"/>
          <ac:spMkLst>
            <pc:docMk/>
            <pc:sldMk cId="3109395254" sldId="915"/>
            <ac:spMk id="5" creationId="{7EA18BC9-8A86-4F46-8CE4-1FA350903C35}"/>
          </ac:spMkLst>
        </pc:spChg>
        <pc:spChg chg="mod">
          <ac:chgData name="足立 進" userId="545188b2fdd09f71" providerId="LiveId" clId="{ED395ACC-3685-4D7C-8BFD-FDBAB70E4B21}" dt="2021-11-25T14:32:59.360" v="4354" actId="1076"/>
          <ac:spMkLst>
            <pc:docMk/>
            <pc:sldMk cId="3109395254" sldId="915"/>
            <ac:spMk id="7" creationId="{2426B002-E843-440D-BDCE-B64D0C029FA1}"/>
          </ac:spMkLst>
        </pc:spChg>
        <pc:spChg chg="mod">
          <ac:chgData name="足立 進" userId="545188b2fdd09f71" providerId="LiveId" clId="{ED395ACC-3685-4D7C-8BFD-FDBAB70E4B21}" dt="2021-11-25T22:21:33.997" v="4439" actId="14861"/>
          <ac:spMkLst>
            <pc:docMk/>
            <pc:sldMk cId="3109395254" sldId="915"/>
            <ac:spMk id="8" creationId="{BF20452F-5DB7-4081-9AA0-BC98C728988A}"/>
          </ac:spMkLst>
        </pc:spChg>
        <pc:spChg chg="mod">
          <ac:chgData name="足立 進" userId="545188b2fdd09f71" providerId="LiveId" clId="{ED395ACC-3685-4D7C-8BFD-FDBAB70E4B21}" dt="2021-11-25T22:12:01.800" v="4427" actId="20577"/>
          <ac:spMkLst>
            <pc:docMk/>
            <pc:sldMk cId="3109395254" sldId="915"/>
            <ac:spMk id="9" creationId="{9F41D829-97A0-4C0E-8CC6-1E88CA6787D6}"/>
          </ac:spMkLst>
        </pc:spChg>
        <pc:spChg chg="mod">
          <ac:chgData name="足立 進" userId="545188b2fdd09f71" providerId="LiveId" clId="{ED395ACC-3685-4D7C-8BFD-FDBAB70E4B21}" dt="2021-11-25T22:28:53.586" v="4467" actId="14100"/>
          <ac:spMkLst>
            <pc:docMk/>
            <pc:sldMk cId="3109395254" sldId="915"/>
            <ac:spMk id="11" creationId="{919A4294-99B9-433A-9771-8E241A979B27}"/>
          </ac:spMkLst>
        </pc:spChg>
        <pc:spChg chg="mod">
          <ac:chgData name="足立 進" userId="545188b2fdd09f71" providerId="LiveId" clId="{ED395ACC-3685-4D7C-8BFD-FDBAB70E4B21}" dt="2021-11-25T22:29:00.902" v="4468" actId="14100"/>
          <ac:spMkLst>
            <pc:docMk/>
            <pc:sldMk cId="3109395254" sldId="915"/>
            <ac:spMk id="14" creationId="{8670DA36-D6D7-4D55-A2FA-3311835D8306}"/>
          </ac:spMkLst>
        </pc:spChg>
        <pc:spChg chg="mod">
          <ac:chgData name="足立 進" userId="545188b2fdd09f71" providerId="LiveId" clId="{ED395ACC-3685-4D7C-8BFD-FDBAB70E4B21}" dt="2021-11-25T14:32:44.090" v="4352" actId="1076"/>
          <ac:spMkLst>
            <pc:docMk/>
            <pc:sldMk cId="3109395254" sldId="915"/>
            <ac:spMk id="15" creationId="{F00D54C9-EBD8-443D-8189-2B7BD6CB5798}"/>
          </ac:spMkLst>
        </pc:spChg>
        <pc:spChg chg="del">
          <ac:chgData name="足立 進" userId="545188b2fdd09f71" providerId="LiveId" clId="{ED395ACC-3685-4D7C-8BFD-FDBAB70E4B21}" dt="2021-11-25T14:39:46.051" v="4373" actId="478"/>
          <ac:spMkLst>
            <pc:docMk/>
            <pc:sldMk cId="3109395254" sldId="915"/>
            <ac:spMk id="23" creationId="{0FBA343D-8A03-4DA5-B6D8-DD2B16F6CCF5}"/>
          </ac:spMkLst>
        </pc:spChg>
        <pc:spChg chg="mod">
          <ac:chgData name="足立 進" userId="545188b2fdd09f71" providerId="LiveId" clId="{ED395ACC-3685-4D7C-8BFD-FDBAB70E4B21}" dt="2021-11-25T22:22:13.848" v="4441" actId="14861"/>
          <ac:spMkLst>
            <pc:docMk/>
            <pc:sldMk cId="3109395254" sldId="915"/>
            <ac:spMk id="34" creationId="{D7E760FD-D94B-4CFF-A1C1-F9A287619242}"/>
          </ac:spMkLst>
        </pc:spChg>
      </pc:sldChg>
      <pc:sldChg chg="modSp add del mod modAnim">
        <pc:chgData name="足立 進" userId="545188b2fdd09f71" providerId="LiveId" clId="{ED395ACC-3685-4D7C-8BFD-FDBAB70E4B21}" dt="2021-11-25T12:48:28.562" v="4115" actId="47"/>
        <pc:sldMkLst>
          <pc:docMk/>
          <pc:sldMk cId="3218967245" sldId="915"/>
        </pc:sldMkLst>
        <pc:spChg chg="mod">
          <ac:chgData name="足立 進" userId="545188b2fdd09f71" providerId="LiveId" clId="{ED395ACC-3685-4D7C-8BFD-FDBAB70E4B21}" dt="2021-11-25T12:37:42.540" v="4041" actId="1076"/>
          <ac:spMkLst>
            <pc:docMk/>
            <pc:sldMk cId="3218967245" sldId="915"/>
            <ac:spMk id="2" creationId="{9596B6A1-743D-4956-A6DC-3BC63836EF41}"/>
          </ac:spMkLst>
        </pc:spChg>
        <pc:spChg chg="mod">
          <ac:chgData name="足立 進" userId="545188b2fdd09f71" providerId="LiveId" clId="{ED395ACC-3685-4D7C-8BFD-FDBAB70E4B21}" dt="2021-11-25T12:39:09.389" v="4046" actId="207"/>
          <ac:spMkLst>
            <pc:docMk/>
            <pc:sldMk cId="3218967245" sldId="915"/>
            <ac:spMk id="6" creationId="{CCB15FB7-4FDD-4932-A93D-CE169AE916F4}"/>
          </ac:spMkLst>
        </pc:spChg>
        <pc:spChg chg="mod">
          <ac:chgData name="足立 進" userId="545188b2fdd09f71" providerId="LiveId" clId="{ED395ACC-3685-4D7C-8BFD-FDBAB70E4B21}" dt="2021-11-25T12:39:02.620" v="4045" actId="207"/>
          <ac:spMkLst>
            <pc:docMk/>
            <pc:sldMk cId="3218967245" sldId="915"/>
            <ac:spMk id="11" creationId="{919A4294-99B9-433A-9771-8E241A979B27}"/>
          </ac:spMkLst>
        </pc:spChg>
      </pc:sldChg>
      <pc:sldChg chg="modSp add del mod ord">
        <pc:chgData name="足立 進" userId="545188b2fdd09f71" providerId="LiveId" clId="{ED395ACC-3685-4D7C-8BFD-FDBAB70E4B21}" dt="2021-11-27T07:18:41.986" v="6416" actId="47"/>
        <pc:sldMkLst>
          <pc:docMk/>
          <pc:sldMk cId="3774028460" sldId="916"/>
        </pc:sldMkLst>
        <pc:spChg chg="mod">
          <ac:chgData name="足立 進" userId="545188b2fdd09f71" providerId="LiveId" clId="{ED395ACC-3685-4D7C-8BFD-FDBAB70E4B21}" dt="2021-11-27T05:45:48.221" v="5728" actId="14100"/>
          <ac:spMkLst>
            <pc:docMk/>
            <pc:sldMk cId="3774028460" sldId="916"/>
            <ac:spMk id="8" creationId="{BF20452F-5DB7-4081-9AA0-BC98C728988A}"/>
          </ac:spMkLst>
        </pc:spChg>
      </pc:sldChg>
      <pc:sldChg chg="modSp add mod">
        <pc:chgData name="足立 進" userId="545188b2fdd09f71" providerId="LiveId" clId="{ED395ACC-3685-4D7C-8BFD-FDBAB70E4B21}" dt="2021-11-25T22:34:26.257" v="4471" actId="13822"/>
        <pc:sldMkLst>
          <pc:docMk/>
          <pc:sldMk cId="510434592" sldId="917"/>
        </pc:sldMkLst>
        <pc:spChg chg="mod">
          <ac:chgData name="足立 進" userId="545188b2fdd09f71" providerId="LiveId" clId="{ED395ACC-3685-4D7C-8BFD-FDBAB70E4B21}" dt="2021-11-25T22:34:26.257" v="4471" actId="13822"/>
          <ac:spMkLst>
            <pc:docMk/>
            <pc:sldMk cId="510434592" sldId="917"/>
            <ac:spMk id="8" creationId="{BF20452F-5DB7-4081-9AA0-BC98C728988A}"/>
          </ac:spMkLst>
        </pc:spChg>
      </pc:sldChg>
      <pc:sldChg chg="modSp add del mod">
        <pc:chgData name="足立 進" userId="545188b2fdd09f71" providerId="LiveId" clId="{ED395ACC-3685-4D7C-8BFD-FDBAB70E4B21}" dt="2021-11-25T22:14:03.719" v="4434" actId="47"/>
        <pc:sldMkLst>
          <pc:docMk/>
          <pc:sldMk cId="523497059" sldId="917"/>
        </pc:sldMkLst>
        <pc:spChg chg="mod">
          <ac:chgData name="足立 進" userId="545188b2fdd09f71" providerId="LiveId" clId="{ED395ACC-3685-4D7C-8BFD-FDBAB70E4B21}" dt="2021-11-25T22:10:49.988" v="4417" actId="6549"/>
          <ac:spMkLst>
            <pc:docMk/>
            <pc:sldMk cId="523497059" sldId="917"/>
            <ac:spMk id="11" creationId="{4F124C19-2332-4069-9632-8809FBB28333}"/>
          </ac:spMkLst>
        </pc:spChg>
        <pc:picChg chg="mod">
          <ac:chgData name="足立 進" userId="545188b2fdd09f71" providerId="LiveId" clId="{ED395ACC-3685-4D7C-8BFD-FDBAB70E4B21}" dt="2021-11-25T22:10:57.040" v="4418" actId="1076"/>
          <ac:picMkLst>
            <pc:docMk/>
            <pc:sldMk cId="523497059" sldId="917"/>
            <ac:picMk id="12" creationId="{1D53819D-802D-4F4C-909D-BABFB2F779F7}"/>
          </ac:picMkLst>
        </pc:picChg>
      </pc:sldChg>
      <pc:sldChg chg="del">
        <pc:chgData name="足立 進" userId="545188b2fdd09f71" providerId="LiveId" clId="{ED395ACC-3685-4D7C-8BFD-FDBAB70E4B21}" dt="2021-11-27T07:18:49.186" v="6417" actId="47"/>
        <pc:sldMkLst>
          <pc:docMk/>
          <pc:sldMk cId="2460941516" sldId="917"/>
        </pc:sldMkLst>
      </pc:sldChg>
      <pc:sldChg chg="modSp add del ord">
        <pc:chgData name="足立 進" userId="545188b2fdd09f71" providerId="LiveId" clId="{ED395ACC-3685-4D7C-8BFD-FDBAB70E4B21}" dt="2021-11-25T22:13:54.121" v="4433" actId="47"/>
        <pc:sldMkLst>
          <pc:docMk/>
          <pc:sldMk cId="362230851" sldId="918"/>
        </pc:sldMkLst>
        <pc:spChg chg="mod">
          <ac:chgData name="足立 進" userId="545188b2fdd09f71" providerId="LiveId" clId="{ED395ACC-3685-4D7C-8BFD-FDBAB70E4B21}" dt="2021-11-25T22:10:27.891" v="4414" actId="6549"/>
          <ac:spMkLst>
            <pc:docMk/>
            <pc:sldMk cId="362230851" sldId="918"/>
            <ac:spMk id="11" creationId="{831C61BD-26B4-4C19-9480-0FC56A230B7D}"/>
          </ac:spMkLst>
        </pc:spChg>
      </pc:sldChg>
      <pc:sldChg chg="del">
        <pc:chgData name="足立 進" userId="545188b2fdd09f71" providerId="LiveId" clId="{ED395ACC-3685-4D7C-8BFD-FDBAB70E4B21}" dt="2021-12-12T12:00:44.766" v="9746" actId="47"/>
        <pc:sldMkLst>
          <pc:docMk/>
          <pc:sldMk cId="2553832539" sldId="918"/>
        </pc:sldMkLst>
      </pc:sldChg>
      <pc:sldChg chg="delSp modSp del mod ord modTransition delAnim modAnim">
        <pc:chgData name="足立 進" userId="545188b2fdd09f71" providerId="LiveId" clId="{ED395ACC-3685-4D7C-8BFD-FDBAB70E4B21}" dt="2021-12-12T12:00:15.793" v="9744" actId="47"/>
        <pc:sldMkLst>
          <pc:docMk/>
          <pc:sldMk cId="444321819" sldId="920"/>
        </pc:sldMkLst>
        <pc:spChg chg="del mod">
          <ac:chgData name="足立 進" userId="545188b2fdd09f71" providerId="LiveId" clId="{ED395ACC-3685-4D7C-8BFD-FDBAB70E4B21}" dt="2021-12-04T02:10:01.737" v="8607" actId="478"/>
          <ac:spMkLst>
            <pc:docMk/>
            <pc:sldMk cId="444321819" sldId="920"/>
            <ac:spMk id="3" creationId="{14AA4F73-7E14-4D86-83BB-54479B5910B5}"/>
          </ac:spMkLst>
        </pc:spChg>
        <pc:spChg chg="mod">
          <ac:chgData name="足立 進" userId="545188b2fdd09f71" providerId="LiveId" clId="{ED395ACC-3685-4D7C-8BFD-FDBAB70E4B21}" dt="2021-11-26T12:57:00.622" v="5033" actId="207"/>
          <ac:spMkLst>
            <pc:docMk/>
            <pc:sldMk cId="444321819" sldId="920"/>
            <ac:spMk id="11" creationId="{6C994045-308F-4EC4-8438-DA0D036E3CA4}"/>
          </ac:spMkLst>
        </pc:spChg>
        <pc:spChg chg="del">
          <ac:chgData name="足立 進" userId="545188b2fdd09f71" providerId="LiveId" clId="{ED395ACC-3685-4D7C-8BFD-FDBAB70E4B21}" dt="2021-12-04T02:10:08.206" v="8608" actId="478"/>
          <ac:spMkLst>
            <pc:docMk/>
            <pc:sldMk cId="444321819" sldId="920"/>
            <ac:spMk id="28" creationId="{83755C0E-9BCA-4132-AE2D-24478D0F1961}"/>
          </ac:spMkLst>
        </pc:spChg>
        <pc:spChg chg="del">
          <ac:chgData name="足立 進" userId="545188b2fdd09f71" providerId="LiveId" clId="{ED395ACC-3685-4D7C-8BFD-FDBAB70E4B21}" dt="2021-12-04T02:10:12.970" v="8609" actId="478"/>
          <ac:spMkLst>
            <pc:docMk/>
            <pc:sldMk cId="444321819" sldId="920"/>
            <ac:spMk id="29" creationId="{C05AE3E5-DB1F-492D-AA02-BFCDA2B3112C}"/>
          </ac:spMkLst>
        </pc:spChg>
        <pc:spChg chg="del">
          <ac:chgData name="足立 進" userId="545188b2fdd09f71" providerId="LiveId" clId="{ED395ACC-3685-4D7C-8BFD-FDBAB70E4B21}" dt="2021-12-04T02:09:56.855" v="8606" actId="478"/>
          <ac:spMkLst>
            <pc:docMk/>
            <pc:sldMk cId="444321819" sldId="920"/>
            <ac:spMk id="30" creationId="{8B30661E-0A2D-4668-99E5-30A53DD4FF75}"/>
          </ac:spMkLst>
        </pc:spChg>
        <pc:spChg chg="del mod">
          <ac:chgData name="足立 進" userId="545188b2fdd09f71" providerId="LiveId" clId="{ED395ACC-3685-4D7C-8BFD-FDBAB70E4B21}" dt="2021-12-04T02:10:16.996" v="8610" actId="478"/>
          <ac:spMkLst>
            <pc:docMk/>
            <pc:sldMk cId="444321819" sldId="920"/>
            <ac:spMk id="31" creationId="{A12E7E3E-600D-4A1D-960E-DF7654644231}"/>
          </ac:spMkLst>
        </pc:spChg>
        <pc:spChg chg="mod">
          <ac:chgData name="足立 進" userId="545188b2fdd09f71" providerId="LiveId" clId="{ED395ACC-3685-4D7C-8BFD-FDBAB70E4B21}" dt="2021-11-26T12:57:01.980" v="5035" actId="207"/>
          <ac:spMkLst>
            <pc:docMk/>
            <pc:sldMk cId="444321819" sldId="920"/>
            <ac:spMk id="41" creationId="{1A2ADB24-24D7-4EDF-95FB-2E41EBC9269B}"/>
          </ac:spMkLst>
        </pc:spChg>
        <pc:spChg chg="mod">
          <ac:chgData name="足立 進" userId="545188b2fdd09f71" providerId="LiveId" clId="{ED395ACC-3685-4D7C-8BFD-FDBAB70E4B21}" dt="2021-11-26T12:57:01.304" v="5034" actId="207"/>
          <ac:spMkLst>
            <pc:docMk/>
            <pc:sldMk cId="444321819" sldId="920"/>
            <ac:spMk id="42" creationId="{E36817DA-9247-465F-B827-934AAA84EE98}"/>
          </ac:spMkLst>
        </pc:spChg>
        <pc:spChg chg="mod">
          <ac:chgData name="足立 進" userId="545188b2fdd09f71" providerId="LiveId" clId="{ED395ACC-3685-4D7C-8BFD-FDBAB70E4B21}" dt="2021-11-26T12:57:02.602" v="5036" actId="207"/>
          <ac:spMkLst>
            <pc:docMk/>
            <pc:sldMk cId="444321819" sldId="920"/>
            <ac:spMk id="43" creationId="{DDBA22FA-3971-4EAD-AC11-7516F79991B3}"/>
          </ac:spMkLst>
        </pc:spChg>
        <pc:spChg chg="mod">
          <ac:chgData name="足立 進" userId="545188b2fdd09f71" providerId="LiveId" clId="{ED395ACC-3685-4D7C-8BFD-FDBAB70E4B21}" dt="2021-11-26T12:56:59.362" v="5031" actId="207"/>
          <ac:spMkLst>
            <pc:docMk/>
            <pc:sldMk cId="444321819" sldId="920"/>
            <ac:spMk id="45" creationId="{2ED2A7A5-ACDD-49E7-9D53-699FAB558333}"/>
          </ac:spMkLst>
        </pc:spChg>
      </pc:sldChg>
      <pc:sldChg chg="addSp delSp modSp del mod modAnim">
        <pc:chgData name="足立 進" userId="545188b2fdd09f71" providerId="LiveId" clId="{ED395ACC-3685-4D7C-8BFD-FDBAB70E4B21}" dt="2021-11-26T12:17:17.523" v="4863" actId="47"/>
        <pc:sldMkLst>
          <pc:docMk/>
          <pc:sldMk cId="3868953069" sldId="922"/>
        </pc:sldMkLst>
        <pc:spChg chg="mod">
          <ac:chgData name="足立 進" userId="545188b2fdd09f71" providerId="LiveId" clId="{ED395ACC-3685-4D7C-8BFD-FDBAB70E4B21}" dt="2021-11-26T12:16:10.455" v="4857" actId="6549"/>
          <ac:spMkLst>
            <pc:docMk/>
            <pc:sldMk cId="3868953069" sldId="922"/>
            <ac:spMk id="8" creationId="{BF20452F-5DB7-4081-9AA0-BC98C728988A}"/>
          </ac:spMkLst>
        </pc:spChg>
        <pc:spChg chg="add del mod">
          <ac:chgData name="足立 進" userId="545188b2fdd09f71" providerId="LiveId" clId="{ED395ACC-3685-4D7C-8BFD-FDBAB70E4B21}" dt="2021-11-26T12:02:25.393" v="4642" actId="11529"/>
          <ac:spMkLst>
            <pc:docMk/>
            <pc:sldMk cId="3868953069" sldId="922"/>
            <ac:spMk id="9" creationId="{A8DBC6F9-A738-4197-861E-EA01F31CB321}"/>
          </ac:spMkLst>
        </pc:spChg>
        <pc:spChg chg="add del mod">
          <ac:chgData name="足立 進" userId="545188b2fdd09f71" providerId="LiveId" clId="{ED395ACC-3685-4D7C-8BFD-FDBAB70E4B21}" dt="2021-11-26T12:02:42.517" v="4646" actId="11529"/>
          <ac:spMkLst>
            <pc:docMk/>
            <pc:sldMk cId="3868953069" sldId="922"/>
            <ac:spMk id="10" creationId="{EFA14CF9-1A22-4BA5-97DF-45435FD94E7E}"/>
          </ac:spMkLst>
        </pc:spChg>
        <pc:spChg chg="add del mod">
          <ac:chgData name="足立 進" userId="545188b2fdd09f71" providerId="LiveId" clId="{ED395ACC-3685-4D7C-8BFD-FDBAB70E4B21}" dt="2021-11-26T12:08:47.961" v="4736" actId="478"/>
          <ac:spMkLst>
            <pc:docMk/>
            <pc:sldMk cId="3868953069" sldId="922"/>
            <ac:spMk id="12" creationId="{CB38A3DB-1639-4491-9EC5-5A678933D77C}"/>
          </ac:spMkLst>
        </pc:spChg>
        <pc:spChg chg="add del mod">
          <ac:chgData name="足立 進" userId="545188b2fdd09f71" providerId="LiveId" clId="{ED395ACC-3685-4D7C-8BFD-FDBAB70E4B21}" dt="2021-11-26T12:16:28.671" v="4859" actId="1076"/>
          <ac:spMkLst>
            <pc:docMk/>
            <pc:sldMk cId="3868953069" sldId="922"/>
            <ac:spMk id="14" creationId="{49ABFF6C-A1BD-41DA-BCF3-2A1B98B9A82B}"/>
          </ac:spMkLst>
        </pc:spChg>
        <pc:spChg chg="mod">
          <ac:chgData name="足立 進" userId="545188b2fdd09f71" providerId="LiveId" clId="{ED395ACC-3685-4D7C-8BFD-FDBAB70E4B21}" dt="2021-11-26T11:45:09.240" v="4521" actId="20577"/>
          <ac:spMkLst>
            <pc:docMk/>
            <pc:sldMk cId="3868953069" sldId="922"/>
            <ac:spMk id="16" creationId="{7A284B8F-4AE8-49FE-84ED-715ABEED4808}"/>
          </ac:spMkLst>
        </pc:spChg>
        <pc:spChg chg="mod">
          <ac:chgData name="足立 進" userId="545188b2fdd09f71" providerId="LiveId" clId="{ED395ACC-3685-4D7C-8BFD-FDBAB70E4B21}" dt="2021-11-26T11:45:15.524" v="4529" actId="20577"/>
          <ac:spMkLst>
            <pc:docMk/>
            <pc:sldMk cId="3868953069" sldId="922"/>
            <ac:spMk id="17" creationId="{0B4E7C81-E36E-4AF3-B64A-B9D170E61BC1}"/>
          </ac:spMkLst>
        </pc:spChg>
        <pc:spChg chg="mod">
          <ac:chgData name="足立 進" userId="545188b2fdd09f71" providerId="LiveId" clId="{ED395ACC-3685-4D7C-8BFD-FDBAB70E4B21}" dt="2021-11-26T12:16:57.030" v="4862" actId="1076"/>
          <ac:spMkLst>
            <pc:docMk/>
            <pc:sldMk cId="3868953069" sldId="922"/>
            <ac:spMk id="18" creationId="{91A6E09E-65CB-4E3A-9BB1-903AE3E570FC}"/>
          </ac:spMkLst>
        </pc:spChg>
        <pc:spChg chg="add del mod">
          <ac:chgData name="足立 進" userId="545188b2fdd09f71" providerId="LiveId" clId="{ED395ACC-3685-4D7C-8BFD-FDBAB70E4B21}" dt="2021-11-26T12:11:47.311" v="4775"/>
          <ac:spMkLst>
            <pc:docMk/>
            <pc:sldMk cId="3868953069" sldId="922"/>
            <ac:spMk id="20" creationId="{1D44460F-557D-474B-9372-E2AA546AB68F}"/>
          </ac:spMkLst>
        </pc:spChg>
        <pc:spChg chg="add del mod">
          <ac:chgData name="足立 進" userId="545188b2fdd09f71" providerId="LiveId" clId="{ED395ACC-3685-4D7C-8BFD-FDBAB70E4B21}" dt="2021-11-26T12:12:01.268" v="4778"/>
          <ac:spMkLst>
            <pc:docMk/>
            <pc:sldMk cId="3868953069" sldId="922"/>
            <ac:spMk id="21" creationId="{5A4F6319-415E-4062-84DE-490C074A420F}"/>
          </ac:spMkLst>
        </pc:spChg>
        <pc:picChg chg="add del mod">
          <ac:chgData name="足立 進" userId="545188b2fdd09f71" providerId="LiveId" clId="{ED395ACC-3685-4D7C-8BFD-FDBAB70E4B21}" dt="2021-11-26T12:13:24.271" v="4809"/>
          <ac:picMkLst>
            <pc:docMk/>
            <pc:sldMk cId="3868953069" sldId="922"/>
            <ac:picMk id="19" creationId="{7A407FE8-F65D-4718-8618-F56C4861EF7A}"/>
          </ac:picMkLst>
        </pc:picChg>
      </pc:sldChg>
      <pc:sldChg chg="modSp add del mod ord modAnim">
        <pc:chgData name="足立 進" userId="545188b2fdd09f71" providerId="LiveId" clId="{ED395ACC-3685-4D7C-8BFD-FDBAB70E4B21}" dt="2021-11-26T14:44:50.636" v="5439" actId="47"/>
        <pc:sldMkLst>
          <pc:docMk/>
          <pc:sldMk cId="2762184643" sldId="923"/>
        </pc:sldMkLst>
        <pc:spChg chg="mod">
          <ac:chgData name="足立 進" userId="545188b2fdd09f71" providerId="LiveId" clId="{ED395ACC-3685-4D7C-8BFD-FDBAB70E4B21}" dt="2021-11-26T12:52:47.588" v="5024" actId="6549"/>
          <ac:spMkLst>
            <pc:docMk/>
            <pc:sldMk cId="2762184643" sldId="923"/>
            <ac:spMk id="2" creationId="{9596B6A1-743D-4956-A6DC-3BC63836EF41}"/>
          </ac:spMkLst>
        </pc:spChg>
        <pc:spChg chg="mod">
          <ac:chgData name="足立 進" userId="545188b2fdd09f71" providerId="LiveId" clId="{ED395ACC-3685-4D7C-8BFD-FDBAB70E4B21}" dt="2021-11-26T11:55:57.787" v="4596" actId="20577"/>
          <ac:spMkLst>
            <pc:docMk/>
            <pc:sldMk cId="2762184643" sldId="923"/>
            <ac:spMk id="3" creationId="{A07230A8-6074-4278-B8F1-0D71CB2033BB}"/>
          </ac:spMkLst>
        </pc:spChg>
        <pc:spChg chg="mod">
          <ac:chgData name="足立 進" userId="545188b2fdd09f71" providerId="LiveId" clId="{ED395ACC-3685-4D7C-8BFD-FDBAB70E4B21}" dt="2021-11-26T12:21:23.675" v="4920" actId="20577"/>
          <ac:spMkLst>
            <pc:docMk/>
            <pc:sldMk cId="2762184643" sldId="923"/>
            <ac:spMk id="16" creationId="{7A284B8F-4AE8-49FE-84ED-715ABEED4808}"/>
          </ac:spMkLst>
        </pc:spChg>
        <pc:spChg chg="mod">
          <ac:chgData name="足立 進" userId="545188b2fdd09f71" providerId="LiveId" clId="{ED395ACC-3685-4D7C-8BFD-FDBAB70E4B21}" dt="2021-11-26T12:21:33.653" v="4926" actId="20577"/>
          <ac:spMkLst>
            <pc:docMk/>
            <pc:sldMk cId="2762184643" sldId="923"/>
            <ac:spMk id="17" creationId="{0B4E7C81-E36E-4AF3-B64A-B9D170E61BC1}"/>
          </ac:spMkLst>
        </pc:spChg>
        <pc:spChg chg="mod">
          <ac:chgData name="足立 進" userId="545188b2fdd09f71" providerId="LiveId" clId="{ED395ACC-3685-4D7C-8BFD-FDBAB70E4B21}" dt="2021-11-26T12:24:02.478" v="4929" actId="1076"/>
          <ac:spMkLst>
            <pc:docMk/>
            <pc:sldMk cId="2762184643" sldId="923"/>
            <ac:spMk id="18" creationId="{91A6E09E-65CB-4E3A-9BB1-903AE3E570FC}"/>
          </ac:spMkLst>
        </pc:spChg>
      </pc:sldChg>
      <pc:sldChg chg="addSp delSp modSp add del mod modTransition delAnim modAnim">
        <pc:chgData name="足立 進" userId="545188b2fdd09f71" providerId="LiveId" clId="{ED395ACC-3685-4D7C-8BFD-FDBAB70E4B21}" dt="2021-11-26T13:22:01.665" v="5127" actId="47"/>
        <pc:sldMkLst>
          <pc:docMk/>
          <pc:sldMk cId="563915075" sldId="924"/>
        </pc:sldMkLst>
        <pc:spChg chg="mod">
          <ac:chgData name="足立 進" userId="545188b2fdd09f71" providerId="LiveId" clId="{ED395ACC-3685-4D7C-8BFD-FDBAB70E4B21}" dt="2021-11-26T13:18:38.432" v="5109" actId="1076"/>
          <ac:spMkLst>
            <pc:docMk/>
            <pc:sldMk cId="563915075" sldId="924"/>
            <ac:spMk id="5" creationId="{7EA18BC9-8A86-4F46-8CE4-1FA350903C35}"/>
          </ac:spMkLst>
        </pc:spChg>
        <pc:spChg chg="del">
          <ac:chgData name="足立 進" userId="545188b2fdd09f71" providerId="LiveId" clId="{ED395ACC-3685-4D7C-8BFD-FDBAB70E4B21}" dt="2021-11-26T13:18:04.372" v="5103" actId="478"/>
          <ac:spMkLst>
            <pc:docMk/>
            <pc:sldMk cId="563915075" sldId="924"/>
            <ac:spMk id="6" creationId="{CCB15FB7-4FDD-4932-A93D-CE169AE916F4}"/>
          </ac:spMkLst>
        </pc:spChg>
        <pc:spChg chg="mod">
          <ac:chgData name="足立 進" userId="545188b2fdd09f71" providerId="LiveId" clId="{ED395ACC-3685-4D7C-8BFD-FDBAB70E4B21}" dt="2021-11-26T13:12:35.168" v="5093" actId="1076"/>
          <ac:spMkLst>
            <pc:docMk/>
            <pc:sldMk cId="563915075" sldId="924"/>
            <ac:spMk id="7" creationId="{2426B002-E843-440D-BDCE-B64D0C029FA1}"/>
          </ac:spMkLst>
        </pc:spChg>
        <pc:spChg chg="add del">
          <ac:chgData name="足立 進" userId="545188b2fdd09f71" providerId="LiveId" clId="{ED395ACC-3685-4D7C-8BFD-FDBAB70E4B21}" dt="2021-11-26T13:03:49.101" v="5046" actId="478"/>
          <ac:spMkLst>
            <pc:docMk/>
            <pc:sldMk cId="563915075" sldId="924"/>
            <ac:spMk id="9" creationId="{E970E54B-EFE5-41F7-BD1C-F986F5A7E36C}"/>
          </ac:spMkLst>
        </pc:spChg>
        <pc:spChg chg="add del mod">
          <ac:chgData name="足立 進" userId="545188b2fdd09f71" providerId="LiveId" clId="{ED395ACC-3685-4D7C-8BFD-FDBAB70E4B21}" dt="2021-11-26T13:13:58.557" v="5098" actId="478"/>
          <ac:spMkLst>
            <pc:docMk/>
            <pc:sldMk cId="563915075" sldId="924"/>
            <ac:spMk id="10" creationId="{4274D4C4-BAED-4D99-A07A-698E97DF310D}"/>
          </ac:spMkLst>
        </pc:spChg>
        <pc:spChg chg="del">
          <ac:chgData name="足立 進" userId="545188b2fdd09f71" providerId="LiveId" clId="{ED395ACC-3685-4D7C-8BFD-FDBAB70E4B21}" dt="2021-11-26T13:18:07.821" v="5104" actId="478"/>
          <ac:spMkLst>
            <pc:docMk/>
            <pc:sldMk cId="563915075" sldId="924"/>
            <ac:spMk id="11" creationId="{919A4294-99B9-433A-9771-8E241A979B27}"/>
          </ac:spMkLst>
        </pc:spChg>
        <pc:spChg chg="add del mod">
          <ac:chgData name="足立 進" userId="545188b2fdd09f71" providerId="LiveId" clId="{ED395ACC-3685-4D7C-8BFD-FDBAB70E4B21}" dt="2021-11-26T13:13:50.403" v="5097" actId="478"/>
          <ac:spMkLst>
            <pc:docMk/>
            <pc:sldMk cId="563915075" sldId="924"/>
            <ac:spMk id="12" creationId="{AC7FB5D0-7D39-4759-A43E-9A61DCA19CA7}"/>
          </ac:spMkLst>
        </pc:spChg>
        <pc:spChg chg="del">
          <ac:chgData name="足立 進" userId="545188b2fdd09f71" providerId="LiveId" clId="{ED395ACC-3685-4D7C-8BFD-FDBAB70E4B21}" dt="2021-11-26T13:03:53.698" v="5047" actId="478"/>
          <ac:spMkLst>
            <pc:docMk/>
            <pc:sldMk cId="563915075" sldId="924"/>
            <ac:spMk id="13" creationId="{0F703AF4-55BA-4EDC-8DFA-E9BA9551BC2B}"/>
          </ac:spMkLst>
        </pc:spChg>
        <pc:spChg chg="add del">
          <ac:chgData name="足立 進" userId="545188b2fdd09f71" providerId="LiveId" clId="{ED395ACC-3685-4D7C-8BFD-FDBAB70E4B21}" dt="2021-11-26T13:10:05.995" v="5083" actId="11529"/>
          <ac:spMkLst>
            <pc:docMk/>
            <pc:sldMk cId="563915075" sldId="924"/>
            <ac:spMk id="14" creationId="{F5AAF732-4F62-4C74-BC2F-7474980148AC}"/>
          </ac:spMkLst>
        </pc:spChg>
        <pc:spChg chg="del">
          <ac:chgData name="足立 進" userId="545188b2fdd09f71" providerId="LiveId" clId="{ED395ACC-3685-4D7C-8BFD-FDBAB70E4B21}" dt="2021-11-26T13:03:56.643" v="5048" actId="478"/>
          <ac:spMkLst>
            <pc:docMk/>
            <pc:sldMk cId="563915075" sldId="924"/>
            <ac:spMk id="15" creationId="{F00D54C9-EBD8-443D-8189-2B7BD6CB5798}"/>
          </ac:spMkLst>
        </pc:spChg>
        <pc:spChg chg="del">
          <ac:chgData name="足立 進" userId="545188b2fdd09f71" providerId="LiveId" clId="{ED395ACC-3685-4D7C-8BFD-FDBAB70E4B21}" dt="2021-11-26T13:16:50.248" v="5101" actId="478"/>
          <ac:spMkLst>
            <pc:docMk/>
            <pc:sldMk cId="563915075" sldId="924"/>
            <ac:spMk id="16" creationId="{7A284B8F-4AE8-49FE-84ED-715ABEED4808}"/>
          </ac:spMkLst>
        </pc:spChg>
        <pc:spChg chg="del">
          <ac:chgData name="足立 進" userId="545188b2fdd09f71" providerId="LiveId" clId="{ED395ACC-3685-4D7C-8BFD-FDBAB70E4B21}" dt="2021-11-26T13:16:53.220" v="5102" actId="478"/>
          <ac:spMkLst>
            <pc:docMk/>
            <pc:sldMk cId="563915075" sldId="924"/>
            <ac:spMk id="17" creationId="{0B4E7C81-E36E-4AF3-B64A-B9D170E61BC1}"/>
          </ac:spMkLst>
        </pc:spChg>
        <pc:spChg chg="del">
          <ac:chgData name="足立 進" userId="545188b2fdd09f71" providerId="LiveId" clId="{ED395ACC-3685-4D7C-8BFD-FDBAB70E4B21}" dt="2021-11-26T13:02:41.703" v="5038" actId="478"/>
          <ac:spMkLst>
            <pc:docMk/>
            <pc:sldMk cId="563915075" sldId="924"/>
            <ac:spMk id="18" creationId="{91A6E09E-65CB-4E3A-9BB1-903AE3E570FC}"/>
          </ac:spMkLst>
        </pc:spChg>
        <pc:spChg chg="add mod">
          <ac:chgData name="足立 進" userId="545188b2fdd09f71" providerId="LiveId" clId="{ED395ACC-3685-4D7C-8BFD-FDBAB70E4B21}" dt="2021-11-26T13:18:31.315" v="5107" actId="207"/>
          <ac:spMkLst>
            <pc:docMk/>
            <pc:sldMk cId="563915075" sldId="924"/>
            <ac:spMk id="19" creationId="{5C59F158-2272-48DC-A2EF-4745958DC3AF}"/>
          </ac:spMkLst>
        </pc:spChg>
        <pc:spChg chg="add del mod">
          <ac:chgData name="足立 進" userId="545188b2fdd09f71" providerId="LiveId" clId="{ED395ACC-3685-4D7C-8BFD-FDBAB70E4B21}" dt="2021-11-26T13:09:48.023" v="5081" actId="478"/>
          <ac:spMkLst>
            <pc:docMk/>
            <pc:sldMk cId="563915075" sldId="924"/>
            <ac:spMk id="20" creationId="{CE63B02B-59E4-4464-B3AE-02F73A6FBEA0}"/>
          </ac:spMkLst>
        </pc:spChg>
        <pc:spChg chg="add mod">
          <ac:chgData name="足立 進" userId="545188b2fdd09f71" providerId="LiveId" clId="{ED395ACC-3685-4D7C-8BFD-FDBAB70E4B21}" dt="2021-11-26T13:18:16.767" v="5105" actId="207"/>
          <ac:spMkLst>
            <pc:docMk/>
            <pc:sldMk cId="563915075" sldId="924"/>
            <ac:spMk id="21" creationId="{55EEA017-1BCE-4756-AFE2-E0D8C7138938}"/>
          </ac:spMkLst>
        </pc:spChg>
        <pc:spChg chg="add mod">
          <ac:chgData name="足立 進" userId="545188b2fdd09f71" providerId="LiveId" clId="{ED395ACC-3685-4D7C-8BFD-FDBAB70E4B21}" dt="2021-11-26T13:14:39.043" v="5100" actId="1076"/>
          <ac:spMkLst>
            <pc:docMk/>
            <pc:sldMk cId="563915075" sldId="924"/>
            <ac:spMk id="22" creationId="{E682256A-E5D2-4551-A373-22A04ADEB034}"/>
          </ac:spMkLst>
        </pc:spChg>
        <pc:spChg chg="add del mod">
          <ac:chgData name="足立 進" userId="545188b2fdd09f71" providerId="LiveId" clId="{ED395ACC-3685-4D7C-8BFD-FDBAB70E4B21}" dt="2021-11-26T13:14:24.634" v="5099" actId="478"/>
          <ac:spMkLst>
            <pc:docMk/>
            <pc:sldMk cId="563915075" sldId="924"/>
            <ac:spMk id="23" creationId="{1998F9A9-D571-4F14-BC77-FCE959B83225}"/>
          </ac:spMkLst>
        </pc:spChg>
      </pc:sldChg>
      <pc:sldChg chg="addSp delSp modSp add del mod">
        <pc:chgData name="足立 進" userId="545188b2fdd09f71" providerId="LiveId" clId="{ED395ACC-3685-4D7C-8BFD-FDBAB70E4B21}" dt="2021-11-26T14:14:04.890" v="5221" actId="47"/>
        <pc:sldMkLst>
          <pc:docMk/>
          <pc:sldMk cId="1977462007" sldId="925"/>
        </pc:sldMkLst>
        <pc:spChg chg="add mod">
          <ac:chgData name="足立 進" userId="545188b2fdd09f71" providerId="LiveId" clId="{ED395ACC-3685-4D7C-8BFD-FDBAB70E4B21}" dt="2021-11-26T13:22:40.811" v="5129" actId="14100"/>
          <ac:spMkLst>
            <pc:docMk/>
            <pc:sldMk cId="1977462007" sldId="925"/>
            <ac:spMk id="6" creationId="{95541F65-A10D-4EBF-BE3B-60D113CB00B4}"/>
          </ac:spMkLst>
        </pc:spChg>
        <pc:spChg chg="del">
          <ac:chgData name="足立 進" userId="545188b2fdd09f71" providerId="LiveId" clId="{ED395ACC-3685-4D7C-8BFD-FDBAB70E4B21}" dt="2021-11-26T13:20:10.609" v="5113" actId="478"/>
          <ac:spMkLst>
            <pc:docMk/>
            <pc:sldMk cId="1977462007" sldId="925"/>
            <ac:spMk id="19" creationId="{5C59F158-2272-48DC-A2EF-4745958DC3AF}"/>
          </ac:spMkLst>
        </pc:spChg>
        <pc:spChg chg="del">
          <ac:chgData name="足立 進" userId="545188b2fdd09f71" providerId="LiveId" clId="{ED395ACC-3685-4D7C-8BFD-FDBAB70E4B21}" dt="2021-11-26T13:20:06.825" v="5112" actId="478"/>
          <ac:spMkLst>
            <pc:docMk/>
            <pc:sldMk cId="1977462007" sldId="925"/>
            <ac:spMk id="21" creationId="{55EEA017-1BCE-4756-AFE2-E0D8C7138938}"/>
          </ac:spMkLst>
        </pc:spChg>
        <pc:spChg chg="del">
          <ac:chgData name="足立 進" userId="545188b2fdd09f71" providerId="LiveId" clId="{ED395ACC-3685-4D7C-8BFD-FDBAB70E4B21}" dt="2021-11-26T13:20:02.939" v="5111" actId="478"/>
          <ac:spMkLst>
            <pc:docMk/>
            <pc:sldMk cId="1977462007" sldId="925"/>
            <ac:spMk id="22" creationId="{E682256A-E5D2-4551-A373-22A04ADEB034}"/>
          </ac:spMkLst>
        </pc:spChg>
      </pc:sldChg>
      <pc:sldChg chg="delSp add del mod">
        <pc:chgData name="足立 進" userId="545188b2fdd09f71" providerId="LiveId" clId="{ED395ACC-3685-4D7C-8BFD-FDBAB70E4B21}" dt="2021-11-26T14:14:07.642" v="5222" actId="47"/>
        <pc:sldMkLst>
          <pc:docMk/>
          <pc:sldMk cId="3768903767" sldId="926"/>
        </pc:sldMkLst>
        <pc:spChg chg="del">
          <ac:chgData name="足立 進" userId="545188b2fdd09f71" providerId="LiveId" clId="{ED395ACC-3685-4D7C-8BFD-FDBAB70E4B21}" dt="2021-11-26T13:23:20.261" v="5131" actId="478"/>
          <ac:spMkLst>
            <pc:docMk/>
            <pc:sldMk cId="3768903767" sldId="926"/>
            <ac:spMk id="6" creationId="{95541F65-A10D-4EBF-BE3B-60D113CB00B4}"/>
          </ac:spMkLst>
        </pc:spChg>
      </pc:sldChg>
      <pc:sldChg chg="addSp delSp modSp add del mod delAnim modAnim">
        <pc:chgData name="足立 進" userId="545188b2fdd09f71" providerId="LiveId" clId="{ED395ACC-3685-4D7C-8BFD-FDBAB70E4B21}" dt="2021-11-26T14:44:54.514" v="5440" actId="47"/>
        <pc:sldMkLst>
          <pc:docMk/>
          <pc:sldMk cId="3376643792" sldId="927"/>
        </pc:sldMkLst>
        <pc:spChg chg="add mod">
          <ac:chgData name="足立 進" userId="545188b2fdd09f71" providerId="LiveId" clId="{ED395ACC-3685-4D7C-8BFD-FDBAB70E4B21}" dt="2021-11-26T14:19:52.070" v="5257" actId="14100"/>
          <ac:spMkLst>
            <pc:docMk/>
            <pc:sldMk cId="3376643792" sldId="927"/>
            <ac:spMk id="9" creationId="{43281097-C8E2-4F93-ADF8-A6CA2D37E28E}"/>
          </ac:spMkLst>
        </pc:spChg>
        <pc:spChg chg="add mod">
          <ac:chgData name="足立 進" userId="545188b2fdd09f71" providerId="LiveId" clId="{ED395ACC-3685-4D7C-8BFD-FDBAB70E4B21}" dt="2021-11-26T14:34:47.105" v="5369" actId="14100"/>
          <ac:spMkLst>
            <pc:docMk/>
            <pc:sldMk cId="3376643792" sldId="927"/>
            <ac:spMk id="10" creationId="{51726458-4B95-4F48-96D6-FA667DD52F30}"/>
          </ac:spMkLst>
        </pc:spChg>
        <pc:spChg chg="mod ord">
          <ac:chgData name="足立 進" userId="545188b2fdd09f71" providerId="LiveId" clId="{ED395ACC-3685-4D7C-8BFD-FDBAB70E4B21}" dt="2021-11-26T14:34:51.281" v="5370" actId="1076"/>
          <ac:spMkLst>
            <pc:docMk/>
            <pc:sldMk cId="3376643792" sldId="927"/>
            <ac:spMk id="18" creationId="{91A6E09E-65CB-4E3A-9BB1-903AE3E570FC}"/>
          </ac:spMkLst>
        </pc:spChg>
        <pc:spChg chg="add mod">
          <ac:chgData name="足立 進" userId="545188b2fdd09f71" providerId="LiveId" clId="{ED395ACC-3685-4D7C-8BFD-FDBAB70E4B21}" dt="2021-11-26T14:03:58.079" v="5134"/>
          <ac:spMkLst>
            <pc:docMk/>
            <pc:sldMk cId="3376643792" sldId="927"/>
            <ac:spMk id="19" creationId="{E49866D7-7899-4A18-A48F-B647FB36A8E0}"/>
          </ac:spMkLst>
        </pc:spChg>
        <pc:spChg chg="add del mod">
          <ac:chgData name="足立 進" userId="545188b2fdd09f71" providerId="LiveId" clId="{ED395ACC-3685-4D7C-8BFD-FDBAB70E4B21}" dt="2021-11-26T14:08:14.015" v="5159" actId="478"/>
          <ac:spMkLst>
            <pc:docMk/>
            <pc:sldMk cId="3376643792" sldId="927"/>
            <ac:spMk id="20" creationId="{70A9B07A-05DA-479F-943E-D79F6C98A527}"/>
          </ac:spMkLst>
        </pc:spChg>
        <pc:spChg chg="add mod">
          <ac:chgData name="足立 進" userId="545188b2fdd09f71" providerId="LiveId" clId="{ED395ACC-3685-4D7C-8BFD-FDBAB70E4B21}" dt="2021-11-26T14:20:42.312" v="5261" actId="14861"/>
          <ac:spMkLst>
            <pc:docMk/>
            <pc:sldMk cId="3376643792" sldId="927"/>
            <ac:spMk id="21" creationId="{0F5114D7-EF85-4D4D-AD78-90BB45EBA3DC}"/>
          </ac:spMkLst>
        </pc:spChg>
        <pc:spChg chg="add mod">
          <ac:chgData name="足立 進" userId="545188b2fdd09f71" providerId="LiveId" clId="{ED395ACC-3685-4D7C-8BFD-FDBAB70E4B21}" dt="2021-11-26T14:34:43.587" v="5367" actId="14100"/>
          <ac:spMkLst>
            <pc:docMk/>
            <pc:sldMk cId="3376643792" sldId="927"/>
            <ac:spMk id="22" creationId="{62661CCE-ABB9-4A33-BDDA-15E4BA839000}"/>
          </ac:spMkLst>
        </pc:spChg>
        <pc:spChg chg="mod">
          <ac:chgData name="足立 進" userId="545188b2fdd09f71" providerId="LiveId" clId="{ED395ACC-3685-4D7C-8BFD-FDBAB70E4B21}" dt="2021-11-26T14:11:09.860" v="5203" actId="1076"/>
          <ac:spMkLst>
            <pc:docMk/>
            <pc:sldMk cId="3376643792" sldId="927"/>
            <ac:spMk id="34" creationId="{D7E760FD-D94B-4CFF-A1C1-F9A287619242}"/>
          </ac:spMkLst>
        </pc:spChg>
      </pc:sldChg>
      <pc:sldChg chg="addSp delSp modSp add del mod addAnim delAnim modAnim">
        <pc:chgData name="足立 進" userId="545188b2fdd09f71" providerId="LiveId" clId="{ED395ACC-3685-4D7C-8BFD-FDBAB70E4B21}" dt="2021-11-27T06:51:55.981" v="6249" actId="47"/>
        <pc:sldMkLst>
          <pc:docMk/>
          <pc:sldMk cId="1489099623" sldId="928"/>
        </pc:sldMkLst>
        <pc:spChg chg="mod">
          <ac:chgData name="足立 進" userId="545188b2fdd09f71" providerId="LiveId" clId="{ED395ACC-3685-4D7C-8BFD-FDBAB70E4B21}" dt="2021-11-27T06:08:34.741" v="5892" actId="14100"/>
          <ac:spMkLst>
            <pc:docMk/>
            <pc:sldMk cId="1489099623" sldId="928"/>
            <ac:spMk id="8" creationId="{BF20452F-5DB7-4081-9AA0-BC98C728988A}"/>
          </ac:spMkLst>
        </pc:spChg>
        <pc:spChg chg="mod">
          <ac:chgData name="足立 進" userId="545188b2fdd09f71" providerId="LiveId" clId="{ED395ACC-3685-4D7C-8BFD-FDBAB70E4B21}" dt="2021-11-27T00:11:32.437" v="5696" actId="14100"/>
          <ac:spMkLst>
            <pc:docMk/>
            <pc:sldMk cId="1489099623" sldId="928"/>
            <ac:spMk id="9" creationId="{43281097-C8E2-4F93-ADF8-A6CA2D37E28E}"/>
          </ac:spMkLst>
        </pc:spChg>
        <pc:spChg chg="add del mod">
          <ac:chgData name="足立 進" userId="545188b2fdd09f71" providerId="LiveId" clId="{ED395ACC-3685-4D7C-8BFD-FDBAB70E4B21}" dt="2021-11-26T14:41:06.383" v="5420" actId="14100"/>
          <ac:spMkLst>
            <pc:docMk/>
            <pc:sldMk cId="1489099623" sldId="928"/>
            <ac:spMk id="10" creationId="{51726458-4B95-4F48-96D6-FA667DD52F30}"/>
          </ac:spMkLst>
        </pc:spChg>
        <pc:spChg chg="mod">
          <ac:chgData name="足立 進" userId="545188b2fdd09f71" providerId="LiveId" clId="{ED395ACC-3685-4D7C-8BFD-FDBAB70E4B21}" dt="2021-11-26T14:40:13.936" v="5407" actId="1076"/>
          <ac:spMkLst>
            <pc:docMk/>
            <pc:sldMk cId="1489099623" sldId="928"/>
            <ac:spMk id="11" creationId="{919A4294-99B9-433A-9771-8E241A979B27}"/>
          </ac:spMkLst>
        </pc:spChg>
        <pc:spChg chg="del">
          <ac:chgData name="足立 進" userId="545188b2fdd09f71" providerId="LiveId" clId="{ED395ACC-3685-4D7C-8BFD-FDBAB70E4B21}" dt="2021-11-26T14:36:40.763" v="5378" actId="478"/>
          <ac:spMkLst>
            <pc:docMk/>
            <pc:sldMk cId="1489099623" sldId="928"/>
            <ac:spMk id="16" creationId="{7A284B8F-4AE8-49FE-84ED-715ABEED4808}"/>
          </ac:spMkLst>
        </pc:spChg>
        <pc:spChg chg="del">
          <ac:chgData name="足立 進" userId="545188b2fdd09f71" providerId="LiveId" clId="{ED395ACC-3685-4D7C-8BFD-FDBAB70E4B21}" dt="2021-11-26T14:37:01.012" v="5386" actId="478"/>
          <ac:spMkLst>
            <pc:docMk/>
            <pc:sldMk cId="1489099623" sldId="928"/>
            <ac:spMk id="17" creationId="{0B4E7C81-E36E-4AF3-B64A-B9D170E61BC1}"/>
          </ac:spMkLst>
        </pc:spChg>
        <pc:spChg chg="mod ord">
          <ac:chgData name="足立 進" userId="545188b2fdd09f71" providerId="LiveId" clId="{ED395ACC-3685-4D7C-8BFD-FDBAB70E4B21}" dt="2021-11-27T06:08:43.216" v="5894" actId="1076"/>
          <ac:spMkLst>
            <pc:docMk/>
            <pc:sldMk cId="1489099623" sldId="928"/>
            <ac:spMk id="18" creationId="{91A6E09E-65CB-4E3A-9BB1-903AE3E570FC}"/>
          </ac:spMkLst>
        </pc:spChg>
        <pc:spChg chg="add mod">
          <ac:chgData name="足立 進" userId="545188b2fdd09f71" providerId="LiveId" clId="{ED395ACC-3685-4D7C-8BFD-FDBAB70E4B21}" dt="2021-11-27T06:08:29.284" v="5891" actId="1076"/>
          <ac:spMkLst>
            <pc:docMk/>
            <pc:sldMk cId="1489099623" sldId="928"/>
            <ac:spMk id="20" creationId="{C6ABB97A-8678-4854-8407-E298C556B9C7}"/>
          </ac:spMkLst>
        </pc:spChg>
        <pc:spChg chg="mod">
          <ac:chgData name="足立 進" userId="545188b2fdd09f71" providerId="LiveId" clId="{ED395ACC-3685-4D7C-8BFD-FDBAB70E4B21}" dt="2021-11-27T00:12:55.886" v="5703" actId="14100"/>
          <ac:spMkLst>
            <pc:docMk/>
            <pc:sldMk cId="1489099623" sldId="928"/>
            <ac:spMk id="21" creationId="{0F5114D7-EF85-4D4D-AD78-90BB45EBA3DC}"/>
          </ac:spMkLst>
        </pc:spChg>
        <pc:spChg chg="mod">
          <ac:chgData name="足立 進" userId="545188b2fdd09f71" providerId="LiveId" clId="{ED395ACC-3685-4D7C-8BFD-FDBAB70E4B21}" dt="2021-11-26T14:40:27.930" v="5409" actId="14100"/>
          <ac:spMkLst>
            <pc:docMk/>
            <pc:sldMk cId="1489099623" sldId="928"/>
            <ac:spMk id="22" creationId="{62661CCE-ABB9-4A33-BDDA-15E4BA839000}"/>
          </ac:spMkLst>
        </pc:spChg>
      </pc:sldChg>
      <pc:sldChg chg="modSp add del ord">
        <pc:chgData name="足立 進" userId="545188b2fdd09f71" providerId="LiveId" clId="{ED395ACC-3685-4D7C-8BFD-FDBAB70E4B21}" dt="2021-11-27T11:26:32.479" v="6707" actId="47"/>
        <pc:sldMkLst>
          <pc:docMk/>
          <pc:sldMk cId="2261707444" sldId="929"/>
        </pc:sldMkLst>
        <pc:spChg chg="mod">
          <ac:chgData name="足立 進" userId="545188b2fdd09f71" providerId="LiveId" clId="{ED395ACC-3685-4D7C-8BFD-FDBAB70E4B21}" dt="2021-11-27T05:43:17.555" v="5708" actId="6549"/>
          <ac:spMkLst>
            <pc:docMk/>
            <pc:sldMk cId="2261707444" sldId="929"/>
            <ac:spMk id="9" creationId="{9F41D829-97A0-4C0E-8CC6-1E88CA6787D6}"/>
          </ac:spMkLst>
        </pc:spChg>
      </pc:sldChg>
      <pc:sldChg chg="addSp delSp modSp add del mod ord addAnim delAnim modAnim">
        <pc:chgData name="足立 進" userId="545188b2fdd09f71" providerId="LiveId" clId="{ED395ACC-3685-4D7C-8BFD-FDBAB70E4B21}" dt="2021-11-27T11:26:29.258" v="6705" actId="47"/>
        <pc:sldMkLst>
          <pc:docMk/>
          <pc:sldMk cId="3934969181" sldId="930"/>
        </pc:sldMkLst>
        <pc:spChg chg="add del mod">
          <ac:chgData name="足立 進" userId="545188b2fdd09f71" providerId="LiveId" clId="{ED395ACC-3685-4D7C-8BFD-FDBAB70E4B21}" dt="2021-11-27T05:53:29.558" v="5776" actId="21"/>
          <ac:spMkLst>
            <pc:docMk/>
            <pc:sldMk cId="3934969181" sldId="930"/>
            <ac:spMk id="25" creationId="{C2A9CC27-50D9-470F-8228-84D5ABB9E3C0}"/>
          </ac:spMkLst>
        </pc:spChg>
        <pc:spChg chg="add del mod">
          <ac:chgData name="足立 進" userId="545188b2fdd09f71" providerId="LiveId" clId="{ED395ACC-3685-4D7C-8BFD-FDBAB70E4B21}" dt="2021-11-27T05:53:29.558" v="5776" actId="21"/>
          <ac:spMkLst>
            <pc:docMk/>
            <pc:sldMk cId="3934969181" sldId="930"/>
            <ac:spMk id="26" creationId="{AEF500A1-5E51-49DC-91D5-46B39B61F9BC}"/>
          </ac:spMkLst>
        </pc:spChg>
        <pc:spChg chg="add del mod">
          <ac:chgData name="足立 進" userId="545188b2fdd09f71" providerId="LiveId" clId="{ED395ACC-3685-4D7C-8BFD-FDBAB70E4B21}" dt="2021-11-27T05:53:29.558" v="5776" actId="21"/>
          <ac:spMkLst>
            <pc:docMk/>
            <pc:sldMk cId="3934969181" sldId="930"/>
            <ac:spMk id="27" creationId="{0B423F6E-DFD3-4EA6-8724-A8E4759505D8}"/>
          </ac:spMkLst>
        </pc:spChg>
        <pc:spChg chg="add del mod">
          <ac:chgData name="足立 進" userId="545188b2fdd09f71" providerId="LiveId" clId="{ED395ACC-3685-4D7C-8BFD-FDBAB70E4B21}" dt="2021-11-27T05:53:29.558" v="5776" actId="21"/>
          <ac:spMkLst>
            <pc:docMk/>
            <pc:sldMk cId="3934969181" sldId="930"/>
            <ac:spMk id="28" creationId="{B73E3F16-2A3C-4617-AB9A-14FDDCD6B649}"/>
          </ac:spMkLst>
        </pc:spChg>
        <pc:spChg chg="add mod">
          <ac:chgData name="足立 進" userId="545188b2fdd09f71" providerId="LiveId" clId="{ED395ACC-3685-4D7C-8BFD-FDBAB70E4B21}" dt="2021-11-27T07:27:17.527" v="6465" actId="14100"/>
          <ac:spMkLst>
            <pc:docMk/>
            <pc:sldMk cId="3934969181" sldId="930"/>
            <ac:spMk id="29" creationId="{D641DAFB-1A52-4959-9A70-E413BB3382AF}"/>
          </ac:spMkLst>
        </pc:spChg>
        <pc:spChg chg="add del mod">
          <ac:chgData name="足立 進" userId="545188b2fdd09f71" providerId="LiveId" clId="{ED395ACC-3685-4D7C-8BFD-FDBAB70E4B21}" dt="2021-11-27T06:02:24.594" v="5841" actId="21"/>
          <ac:spMkLst>
            <pc:docMk/>
            <pc:sldMk cId="3934969181" sldId="930"/>
            <ac:spMk id="31" creationId="{A6D6D5BB-7BDD-4A07-B4BD-5E246A0A22AF}"/>
          </ac:spMkLst>
        </pc:spChg>
        <pc:spChg chg="add del mod">
          <ac:chgData name="足立 進" userId="545188b2fdd09f71" providerId="LiveId" clId="{ED395ACC-3685-4D7C-8BFD-FDBAB70E4B21}" dt="2021-11-27T06:02:24.594" v="5841" actId="21"/>
          <ac:spMkLst>
            <pc:docMk/>
            <pc:sldMk cId="3934969181" sldId="930"/>
            <ac:spMk id="32" creationId="{16769B26-C1DC-4FDF-8334-7A2A977F7AB7}"/>
          </ac:spMkLst>
        </pc:spChg>
        <pc:spChg chg="add del mod">
          <ac:chgData name="足立 進" userId="545188b2fdd09f71" providerId="LiveId" clId="{ED395ACC-3685-4D7C-8BFD-FDBAB70E4B21}" dt="2021-11-27T06:02:24.594" v="5841" actId="21"/>
          <ac:spMkLst>
            <pc:docMk/>
            <pc:sldMk cId="3934969181" sldId="930"/>
            <ac:spMk id="33" creationId="{B2153042-84D4-4C7D-9E28-67B9C9278E82}"/>
          </ac:spMkLst>
        </pc:spChg>
        <pc:spChg chg="add del mod">
          <ac:chgData name="足立 進" userId="545188b2fdd09f71" providerId="LiveId" clId="{ED395ACC-3685-4D7C-8BFD-FDBAB70E4B21}" dt="2021-11-27T06:02:24.594" v="5841" actId="21"/>
          <ac:spMkLst>
            <pc:docMk/>
            <pc:sldMk cId="3934969181" sldId="930"/>
            <ac:spMk id="34" creationId="{092D8DE0-6630-400B-ACBA-D7EDE433CCA3}"/>
          </ac:spMkLst>
        </pc:spChg>
        <pc:picChg chg="add del mod">
          <ac:chgData name="足立 進" userId="545188b2fdd09f71" providerId="LiveId" clId="{ED395ACC-3685-4D7C-8BFD-FDBAB70E4B21}" dt="2021-11-27T06:03:02.381" v="5850" actId="478"/>
          <ac:picMkLst>
            <pc:docMk/>
            <pc:sldMk cId="3934969181" sldId="930"/>
            <ac:picMk id="12" creationId="{BDCB76E8-35E4-4970-9796-9805603E3F3B}"/>
          </ac:picMkLst>
        </pc:picChg>
        <pc:picChg chg="add del mod">
          <ac:chgData name="足立 進" userId="545188b2fdd09f71" providerId="LiveId" clId="{ED395ACC-3685-4D7C-8BFD-FDBAB70E4B21}" dt="2021-11-27T06:04:11.386" v="5862" actId="478"/>
          <ac:picMkLst>
            <pc:docMk/>
            <pc:sldMk cId="3934969181" sldId="930"/>
            <ac:picMk id="30" creationId="{36AD3B22-829C-4127-BC11-83AC74092045}"/>
          </ac:picMkLst>
        </pc:picChg>
        <pc:picChg chg="add del mod">
          <ac:chgData name="足立 進" userId="545188b2fdd09f71" providerId="LiveId" clId="{ED395ACC-3685-4D7C-8BFD-FDBAB70E4B21}" dt="2021-11-27T06:24:32.756" v="5998" actId="478"/>
          <ac:picMkLst>
            <pc:docMk/>
            <pc:sldMk cId="3934969181" sldId="930"/>
            <ac:picMk id="35" creationId="{7D005287-BD43-41B8-8216-4EDAB0E2CB95}"/>
          </ac:picMkLst>
        </pc:picChg>
        <pc:picChg chg="add del mod">
          <ac:chgData name="足立 進" userId="545188b2fdd09f71" providerId="LiveId" clId="{ED395ACC-3685-4D7C-8BFD-FDBAB70E4B21}" dt="2021-11-27T07:11:50.856" v="6388" actId="478"/>
          <ac:picMkLst>
            <pc:docMk/>
            <pc:sldMk cId="3934969181" sldId="930"/>
            <ac:picMk id="36" creationId="{BC50B71C-BCB5-4877-8EC0-CB2C906C7C66}"/>
          </ac:picMkLst>
        </pc:picChg>
        <pc:picChg chg="add mod">
          <ac:chgData name="足立 進" userId="545188b2fdd09f71" providerId="LiveId" clId="{ED395ACC-3685-4D7C-8BFD-FDBAB70E4B21}" dt="2021-11-27T07:11:59.106" v="6389" actId="1076"/>
          <ac:picMkLst>
            <pc:docMk/>
            <pc:sldMk cId="3934969181" sldId="930"/>
            <ac:picMk id="37" creationId="{FBA11575-FCA2-41A8-9343-AEF54E7C89AD}"/>
          </ac:picMkLst>
        </pc:picChg>
      </pc:sldChg>
      <pc:sldChg chg="addSp delSp modSp add del mod ord delAnim modAnim">
        <pc:chgData name="足立 進" userId="545188b2fdd09f71" providerId="LiveId" clId="{ED395ACC-3685-4D7C-8BFD-FDBAB70E4B21}" dt="2021-11-27T11:26:30.916" v="6706" actId="47"/>
        <pc:sldMkLst>
          <pc:docMk/>
          <pc:sldMk cId="1735602985" sldId="931"/>
        </pc:sldMkLst>
        <pc:spChg chg="mod ord">
          <ac:chgData name="足立 進" userId="545188b2fdd09f71" providerId="LiveId" clId="{ED395ACC-3685-4D7C-8BFD-FDBAB70E4B21}" dt="2021-11-27T06:48:54.597" v="6225" actId="1076"/>
          <ac:spMkLst>
            <pc:docMk/>
            <pc:sldMk cId="1735602985" sldId="931"/>
            <ac:spMk id="3" creationId="{A07230A8-6074-4278-B8F1-0D71CB2033BB}"/>
          </ac:spMkLst>
        </pc:spChg>
        <pc:spChg chg="mod ord">
          <ac:chgData name="足立 進" userId="545188b2fdd09f71" providerId="LiveId" clId="{ED395ACC-3685-4D7C-8BFD-FDBAB70E4B21}" dt="2021-11-27T06:48:02.593" v="6211" actId="1076"/>
          <ac:spMkLst>
            <pc:docMk/>
            <pc:sldMk cId="1735602985" sldId="931"/>
            <ac:spMk id="5" creationId="{7EA18BC9-8A86-4F46-8CE4-1FA350903C35}"/>
          </ac:spMkLst>
        </pc:spChg>
        <pc:spChg chg="mod">
          <ac:chgData name="足立 進" userId="545188b2fdd09f71" providerId="LiveId" clId="{ED395ACC-3685-4D7C-8BFD-FDBAB70E4B21}" dt="2021-11-27T06:48:28.874" v="6217" actId="1076"/>
          <ac:spMkLst>
            <pc:docMk/>
            <pc:sldMk cId="1735602985" sldId="931"/>
            <ac:spMk id="6" creationId="{CCB15FB7-4FDD-4932-A93D-CE169AE916F4}"/>
          </ac:spMkLst>
        </pc:spChg>
        <pc:spChg chg="mod ord">
          <ac:chgData name="足立 進" userId="545188b2fdd09f71" providerId="LiveId" clId="{ED395ACC-3685-4D7C-8BFD-FDBAB70E4B21}" dt="2021-11-27T06:48:19.544" v="6213" actId="1076"/>
          <ac:spMkLst>
            <pc:docMk/>
            <pc:sldMk cId="1735602985" sldId="931"/>
            <ac:spMk id="7" creationId="{2426B002-E843-440D-BDCE-B64D0C029FA1}"/>
          </ac:spMkLst>
        </pc:spChg>
        <pc:spChg chg="mod">
          <ac:chgData name="足立 進" userId="545188b2fdd09f71" providerId="LiveId" clId="{ED395ACC-3685-4D7C-8BFD-FDBAB70E4B21}" dt="2021-11-27T07:31:21.816" v="6473" actId="1076"/>
          <ac:spMkLst>
            <pc:docMk/>
            <pc:sldMk cId="1735602985" sldId="931"/>
            <ac:spMk id="8" creationId="{BF20452F-5DB7-4081-9AA0-BC98C728988A}"/>
          </ac:spMkLst>
        </pc:spChg>
        <pc:spChg chg="mod ord">
          <ac:chgData name="足立 進" userId="545188b2fdd09f71" providerId="LiveId" clId="{ED395ACC-3685-4D7C-8BFD-FDBAB70E4B21}" dt="2021-11-27T07:18:00.347" v="6409" actId="1076"/>
          <ac:spMkLst>
            <pc:docMk/>
            <pc:sldMk cId="1735602985" sldId="931"/>
            <ac:spMk id="9" creationId="{43281097-C8E2-4F93-ADF8-A6CA2D37E28E}"/>
          </ac:spMkLst>
        </pc:spChg>
        <pc:spChg chg="mod">
          <ac:chgData name="足立 進" userId="545188b2fdd09f71" providerId="LiveId" clId="{ED395ACC-3685-4D7C-8BFD-FDBAB70E4B21}" dt="2021-11-27T06:48:31.903" v="6218" actId="1076"/>
          <ac:spMkLst>
            <pc:docMk/>
            <pc:sldMk cId="1735602985" sldId="931"/>
            <ac:spMk id="10" creationId="{51726458-4B95-4F48-96D6-FA667DD52F30}"/>
          </ac:spMkLst>
        </pc:spChg>
        <pc:spChg chg="mod">
          <ac:chgData name="足立 進" userId="545188b2fdd09f71" providerId="LiveId" clId="{ED395ACC-3685-4D7C-8BFD-FDBAB70E4B21}" dt="2021-11-27T06:50:15.404" v="6241" actId="1076"/>
          <ac:spMkLst>
            <pc:docMk/>
            <pc:sldMk cId="1735602985" sldId="931"/>
            <ac:spMk id="11" creationId="{919A4294-99B9-433A-9771-8E241A979B27}"/>
          </ac:spMkLst>
        </pc:spChg>
        <pc:spChg chg="mod ord">
          <ac:chgData name="足立 進" userId="545188b2fdd09f71" providerId="LiveId" clId="{ED395ACC-3685-4D7C-8BFD-FDBAB70E4B21}" dt="2021-11-27T06:48:23.023" v="6214" actId="1076"/>
          <ac:spMkLst>
            <pc:docMk/>
            <pc:sldMk cId="1735602985" sldId="931"/>
            <ac:spMk id="13" creationId="{0F703AF4-55BA-4EDC-8DFA-E9BA9551BC2B}"/>
          </ac:spMkLst>
        </pc:spChg>
        <pc:spChg chg="mod ord">
          <ac:chgData name="足立 進" userId="545188b2fdd09f71" providerId="LiveId" clId="{ED395ACC-3685-4D7C-8BFD-FDBAB70E4B21}" dt="2021-11-27T06:47:20.457" v="6206" actId="1076"/>
          <ac:spMkLst>
            <pc:docMk/>
            <pc:sldMk cId="1735602985" sldId="931"/>
            <ac:spMk id="15" creationId="{F00D54C9-EBD8-443D-8189-2B7BD6CB5798}"/>
          </ac:spMkLst>
        </pc:spChg>
        <pc:spChg chg="del mod ord">
          <ac:chgData name="足立 進" userId="545188b2fdd09f71" providerId="LiveId" clId="{ED395ACC-3685-4D7C-8BFD-FDBAB70E4B21}" dt="2021-11-27T07:28:07.848" v="6466" actId="478"/>
          <ac:spMkLst>
            <pc:docMk/>
            <pc:sldMk cId="1735602985" sldId="931"/>
            <ac:spMk id="18" creationId="{91A6E09E-65CB-4E3A-9BB1-903AE3E570FC}"/>
          </ac:spMkLst>
        </pc:spChg>
        <pc:spChg chg="mod ord">
          <ac:chgData name="足立 進" userId="545188b2fdd09f71" providerId="LiveId" clId="{ED395ACC-3685-4D7C-8BFD-FDBAB70E4B21}" dt="2021-11-27T06:48:52.070" v="6223" actId="1076"/>
          <ac:spMkLst>
            <pc:docMk/>
            <pc:sldMk cId="1735602985" sldId="931"/>
            <ac:spMk id="19" creationId="{E49866D7-7899-4A18-A48F-B647FB36A8E0}"/>
          </ac:spMkLst>
        </pc:spChg>
        <pc:spChg chg="mod ord">
          <ac:chgData name="足立 進" userId="545188b2fdd09f71" providerId="LiveId" clId="{ED395ACC-3685-4D7C-8BFD-FDBAB70E4B21}" dt="2021-11-27T06:49:38.518" v="6232" actId="1076"/>
          <ac:spMkLst>
            <pc:docMk/>
            <pc:sldMk cId="1735602985" sldId="931"/>
            <ac:spMk id="20" creationId="{C6ABB97A-8678-4854-8407-E298C556B9C7}"/>
          </ac:spMkLst>
        </pc:spChg>
        <pc:spChg chg="mod">
          <ac:chgData name="足立 進" userId="545188b2fdd09f71" providerId="LiveId" clId="{ED395ACC-3685-4D7C-8BFD-FDBAB70E4B21}" dt="2021-11-27T06:44:30.514" v="6170" actId="14100"/>
          <ac:spMkLst>
            <pc:docMk/>
            <pc:sldMk cId="1735602985" sldId="931"/>
            <ac:spMk id="21" creationId="{0F5114D7-EF85-4D4D-AD78-90BB45EBA3DC}"/>
          </ac:spMkLst>
        </pc:spChg>
        <pc:spChg chg="mod">
          <ac:chgData name="足立 進" userId="545188b2fdd09f71" providerId="LiveId" clId="{ED395ACC-3685-4D7C-8BFD-FDBAB70E4B21}" dt="2021-11-27T06:50:21.345" v="6243" actId="1076"/>
          <ac:spMkLst>
            <pc:docMk/>
            <pc:sldMk cId="1735602985" sldId="931"/>
            <ac:spMk id="22" creationId="{62661CCE-ABB9-4A33-BDDA-15E4BA839000}"/>
          </ac:spMkLst>
        </pc:spChg>
        <pc:spChg chg="add del mod">
          <ac:chgData name="足立 進" userId="545188b2fdd09f71" providerId="LiveId" clId="{ED395ACC-3685-4D7C-8BFD-FDBAB70E4B21}" dt="2021-11-27T06:31:25.107" v="6017"/>
          <ac:spMkLst>
            <pc:docMk/>
            <pc:sldMk cId="1735602985" sldId="931"/>
            <ac:spMk id="23" creationId="{DB6A5CE6-38C5-4ED0-BA6B-2CEEA537D8C5}"/>
          </ac:spMkLst>
        </pc:spChg>
        <pc:spChg chg="add del mod">
          <ac:chgData name="足立 進" userId="545188b2fdd09f71" providerId="LiveId" clId="{ED395ACC-3685-4D7C-8BFD-FDBAB70E4B21}" dt="2021-11-27T06:31:25.107" v="6017"/>
          <ac:spMkLst>
            <pc:docMk/>
            <pc:sldMk cId="1735602985" sldId="931"/>
            <ac:spMk id="24" creationId="{B73E4CD3-4C23-418D-87A2-B91EF991F11D}"/>
          </ac:spMkLst>
        </pc:spChg>
        <pc:spChg chg="add del mod">
          <ac:chgData name="足立 進" userId="545188b2fdd09f71" providerId="LiveId" clId="{ED395ACC-3685-4D7C-8BFD-FDBAB70E4B21}" dt="2021-11-27T06:31:25.107" v="6017"/>
          <ac:spMkLst>
            <pc:docMk/>
            <pc:sldMk cId="1735602985" sldId="931"/>
            <ac:spMk id="25" creationId="{BB93967D-807F-4BB5-BBDB-12E7108B959E}"/>
          </ac:spMkLst>
        </pc:spChg>
        <pc:spChg chg="add del mod">
          <ac:chgData name="足立 進" userId="545188b2fdd09f71" providerId="LiveId" clId="{ED395ACC-3685-4D7C-8BFD-FDBAB70E4B21}" dt="2021-11-27T06:31:24.469" v="6016"/>
          <ac:spMkLst>
            <pc:docMk/>
            <pc:sldMk cId="1735602985" sldId="931"/>
            <ac:spMk id="26" creationId="{CAA3B0A1-57C1-41D2-A085-B85FD7BD8D26}"/>
          </ac:spMkLst>
        </pc:spChg>
        <pc:spChg chg="add del mod">
          <ac:chgData name="足立 進" userId="545188b2fdd09f71" providerId="LiveId" clId="{ED395ACC-3685-4D7C-8BFD-FDBAB70E4B21}" dt="2021-11-27T06:31:52.361" v="6022"/>
          <ac:spMkLst>
            <pc:docMk/>
            <pc:sldMk cId="1735602985" sldId="931"/>
            <ac:spMk id="27" creationId="{20B1B39A-9F85-4B8E-BCB8-99BD1DD396B8}"/>
          </ac:spMkLst>
        </pc:spChg>
        <pc:spChg chg="add del mod">
          <ac:chgData name="足立 進" userId="545188b2fdd09f71" providerId="LiveId" clId="{ED395ACC-3685-4D7C-8BFD-FDBAB70E4B21}" dt="2021-11-27T06:32:11.599" v="6026"/>
          <ac:spMkLst>
            <pc:docMk/>
            <pc:sldMk cId="1735602985" sldId="931"/>
            <ac:spMk id="28" creationId="{C5510F70-1DE7-4666-B87E-A8177578F382}"/>
          </ac:spMkLst>
        </pc:spChg>
        <pc:spChg chg="add mod">
          <ac:chgData name="足立 進" userId="545188b2fdd09f71" providerId="LiveId" clId="{ED395ACC-3685-4D7C-8BFD-FDBAB70E4B21}" dt="2021-11-27T07:30:41.980" v="6469" actId="1076"/>
          <ac:spMkLst>
            <pc:docMk/>
            <pc:sldMk cId="1735602985" sldId="931"/>
            <ac:spMk id="29" creationId="{EC7CFDF6-D0AA-4A97-8A74-EC916AADAE33}"/>
          </ac:spMkLst>
        </pc:spChg>
        <pc:spChg chg="mod">
          <ac:chgData name="足立 進" userId="545188b2fdd09f71" providerId="LiveId" clId="{ED395ACC-3685-4D7C-8BFD-FDBAB70E4B21}" dt="2021-11-27T06:37:47.489" v="6086" actId="1076"/>
          <ac:spMkLst>
            <pc:docMk/>
            <pc:sldMk cId="1735602985" sldId="931"/>
            <ac:spMk id="34" creationId="{D7E760FD-D94B-4CFF-A1C1-F9A287619242}"/>
          </ac:spMkLst>
        </pc:spChg>
      </pc:sldChg>
      <pc:sldChg chg="addSp delSp modSp add del mod ord delAnim modAnim">
        <pc:chgData name="足立 進" userId="545188b2fdd09f71" providerId="LiveId" clId="{ED395ACC-3685-4D7C-8BFD-FDBAB70E4B21}" dt="2021-11-27T13:55:55.100" v="6980" actId="47"/>
        <pc:sldMkLst>
          <pc:docMk/>
          <pc:sldMk cId="486815993" sldId="932"/>
        </pc:sldMkLst>
        <pc:spChg chg="mod">
          <ac:chgData name="足立 進" userId="545188b2fdd09f71" providerId="LiveId" clId="{ED395ACC-3685-4D7C-8BFD-FDBAB70E4B21}" dt="2021-11-27T11:31:03.924" v="6712" actId="20577"/>
          <ac:spMkLst>
            <pc:docMk/>
            <pc:sldMk cId="486815993" sldId="932"/>
            <ac:spMk id="2" creationId="{9596B6A1-743D-4956-A6DC-3BC63836EF41}"/>
          </ac:spMkLst>
        </pc:spChg>
        <pc:spChg chg="mod">
          <ac:chgData name="足立 進" userId="545188b2fdd09f71" providerId="LiveId" clId="{ED395ACC-3685-4D7C-8BFD-FDBAB70E4B21}" dt="2021-11-27T13:48:59.198" v="6951" actId="1076"/>
          <ac:spMkLst>
            <pc:docMk/>
            <pc:sldMk cId="486815993" sldId="932"/>
            <ac:spMk id="3" creationId="{A07230A8-6074-4278-B8F1-0D71CB2033BB}"/>
          </ac:spMkLst>
        </pc:spChg>
        <pc:spChg chg="mod">
          <ac:chgData name="足立 進" userId="545188b2fdd09f71" providerId="LiveId" clId="{ED395ACC-3685-4D7C-8BFD-FDBAB70E4B21}" dt="2021-11-27T08:08:28.983" v="6570" actId="1076"/>
          <ac:spMkLst>
            <pc:docMk/>
            <pc:sldMk cId="486815993" sldId="932"/>
            <ac:spMk id="5" creationId="{7EA18BC9-8A86-4F46-8CE4-1FA350903C35}"/>
          </ac:spMkLst>
        </pc:spChg>
        <pc:spChg chg="mod">
          <ac:chgData name="足立 進" userId="545188b2fdd09f71" providerId="LiveId" clId="{ED395ACC-3685-4D7C-8BFD-FDBAB70E4B21}" dt="2021-11-27T09:45:42.629" v="6621" actId="1076"/>
          <ac:spMkLst>
            <pc:docMk/>
            <pc:sldMk cId="486815993" sldId="932"/>
            <ac:spMk id="6" creationId="{CCB15FB7-4FDD-4932-A93D-CE169AE916F4}"/>
          </ac:spMkLst>
        </pc:spChg>
        <pc:spChg chg="mod">
          <ac:chgData name="足立 進" userId="545188b2fdd09f71" providerId="LiveId" clId="{ED395ACC-3685-4D7C-8BFD-FDBAB70E4B21}" dt="2021-11-27T09:47:44.213" v="6625" actId="1076"/>
          <ac:spMkLst>
            <pc:docMk/>
            <pc:sldMk cId="486815993" sldId="932"/>
            <ac:spMk id="7" creationId="{2426B002-E843-440D-BDCE-B64D0C029FA1}"/>
          </ac:spMkLst>
        </pc:spChg>
        <pc:spChg chg="del">
          <ac:chgData name="足立 進" userId="545188b2fdd09f71" providerId="LiveId" clId="{ED395ACC-3685-4D7C-8BFD-FDBAB70E4B21}" dt="2021-11-27T07:35:26.580" v="6476" actId="478"/>
          <ac:spMkLst>
            <pc:docMk/>
            <pc:sldMk cId="486815993" sldId="932"/>
            <ac:spMk id="9" creationId="{43281097-C8E2-4F93-ADF8-A6CA2D37E28E}"/>
          </ac:spMkLst>
        </pc:spChg>
        <pc:spChg chg="del">
          <ac:chgData name="足立 進" userId="545188b2fdd09f71" providerId="LiveId" clId="{ED395ACC-3685-4D7C-8BFD-FDBAB70E4B21}" dt="2021-11-27T07:35:31.389" v="6478" actId="478"/>
          <ac:spMkLst>
            <pc:docMk/>
            <pc:sldMk cId="486815993" sldId="932"/>
            <ac:spMk id="10" creationId="{51726458-4B95-4F48-96D6-FA667DD52F30}"/>
          </ac:spMkLst>
        </pc:spChg>
        <pc:spChg chg="add mod">
          <ac:chgData name="足立 進" userId="545188b2fdd09f71" providerId="LiveId" clId="{ED395ACC-3685-4D7C-8BFD-FDBAB70E4B21}" dt="2021-11-27T13:49:17.309" v="6954" actId="1076"/>
          <ac:spMkLst>
            <pc:docMk/>
            <pc:sldMk cId="486815993" sldId="932"/>
            <ac:spMk id="12" creationId="{76473FF4-13C4-434B-900B-2D1FAB5261A0}"/>
          </ac:spMkLst>
        </pc:spChg>
        <pc:spChg chg="mod">
          <ac:chgData name="足立 進" userId="545188b2fdd09f71" providerId="LiveId" clId="{ED395ACC-3685-4D7C-8BFD-FDBAB70E4B21}" dt="2021-11-27T09:45:34.409" v="6620" actId="1076"/>
          <ac:spMkLst>
            <pc:docMk/>
            <pc:sldMk cId="486815993" sldId="932"/>
            <ac:spMk id="13" creationId="{0F703AF4-55BA-4EDC-8DFA-E9BA9551BC2B}"/>
          </ac:spMkLst>
        </pc:spChg>
        <pc:spChg chg="mod">
          <ac:chgData name="足立 進" userId="545188b2fdd09f71" providerId="LiveId" clId="{ED395ACC-3685-4D7C-8BFD-FDBAB70E4B21}" dt="2021-11-27T08:08:54.079" v="6571" actId="14100"/>
          <ac:spMkLst>
            <pc:docMk/>
            <pc:sldMk cId="486815993" sldId="932"/>
            <ac:spMk id="15" creationId="{F00D54C9-EBD8-443D-8189-2B7BD6CB5798}"/>
          </ac:spMkLst>
        </pc:spChg>
        <pc:spChg chg="del">
          <ac:chgData name="足立 進" userId="545188b2fdd09f71" providerId="LiveId" clId="{ED395ACC-3685-4D7C-8BFD-FDBAB70E4B21}" dt="2021-11-27T07:35:24.205" v="6475" actId="478"/>
          <ac:spMkLst>
            <pc:docMk/>
            <pc:sldMk cId="486815993" sldId="932"/>
            <ac:spMk id="19" creationId="{E49866D7-7899-4A18-A48F-B647FB36A8E0}"/>
          </ac:spMkLst>
        </pc:spChg>
        <pc:spChg chg="del">
          <ac:chgData name="足立 進" userId="545188b2fdd09f71" providerId="LiveId" clId="{ED395ACC-3685-4D7C-8BFD-FDBAB70E4B21}" dt="2021-11-27T07:35:33.573" v="6479" actId="478"/>
          <ac:spMkLst>
            <pc:docMk/>
            <pc:sldMk cId="486815993" sldId="932"/>
            <ac:spMk id="20" creationId="{C6ABB97A-8678-4854-8407-E298C556B9C7}"/>
          </ac:spMkLst>
        </pc:spChg>
        <pc:spChg chg="del">
          <ac:chgData name="足立 進" userId="545188b2fdd09f71" providerId="LiveId" clId="{ED395ACC-3685-4D7C-8BFD-FDBAB70E4B21}" dt="2021-11-27T07:35:36.631" v="6480" actId="478"/>
          <ac:spMkLst>
            <pc:docMk/>
            <pc:sldMk cId="486815993" sldId="932"/>
            <ac:spMk id="21" creationId="{0F5114D7-EF85-4D4D-AD78-90BB45EBA3DC}"/>
          </ac:spMkLst>
        </pc:spChg>
        <pc:spChg chg="del">
          <ac:chgData name="足立 進" userId="545188b2fdd09f71" providerId="LiveId" clId="{ED395ACC-3685-4D7C-8BFD-FDBAB70E4B21}" dt="2021-11-27T07:35:29.081" v="6477" actId="478"/>
          <ac:spMkLst>
            <pc:docMk/>
            <pc:sldMk cId="486815993" sldId="932"/>
            <ac:spMk id="22" creationId="{62661CCE-ABB9-4A33-BDDA-15E4BA839000}"/>
          </ac:spMkLst>
        </pc:spChg>
        <pc:spChg chg="add mod">
          <ac:chgData name="足立 進" userId="545188b2fdd09f71" providerId="LiveId" clId="{ED395ACC-3685-4D7C-8BFD-FDBAB70E4B21}" dt="2021-11-27T09:45:49.567" v="6622" actId="1076"/>
          <ac:spMkLst>
            <pc:docMk/>
            <pc:sldMk cId="486815993" sldId="932"/>
            <ac:spMk id="23" creationId="{99C94730-1BBB-443C-AC59-ED893AB30377}"/>
          </ac:spMkLst>
        </pc:spChg>
        <pc:spChg chg="add mod">
          <ac:chgData name="足立 進" userId="545188b2fdd09f71" providerId="LiveId" clId="{ED395ACC-3685-4D7C-8BFD-FDBAB70E4B21}" dt="2021-11-27T08:02:05.900" v="6543" actId="14100"/>
          <ac:spMkLst>
            <pc:docMk/>
            <pc:sldMk cId="486815993" sldId="932"/>
            <ac:spMk id="24" creationId="{AA64245E-5BD8-4BB5-8D52-4FBAB87C2F34}"/>
          </ac:spMkLst>
        </pc:spChg>
        <pc:spChg chg="mod">
          <ac:chgData name="足立 進" userId="545188b2fdd09f71" providerId="LiveId" clId="{ED395ACC-3685-4D7C-8BFD-FDBAB70E4B21}" dt="2021-11-27T13:49:03.936" v="6952" actId="14100"/>
          <ac:spMkLst>
            <pc:docMk/>
            <pc:sldMk cId="486815993" sldId="932"/>
            <ac:spMk id="29" creationId="{EC7CFDF6-D0AA-4A97-8A74-EC916AADAE33}"/>
          </ac:spMkLst>
        </pc:spChg>
      </pc:sldChg>
      <pc:sldChg chg="delSp modSp add del mod modTransition delAnim modAnim">
        <pc:chgData name="足立 進" userId="545188b2fdd09f71" providerId="LiveId" clId="{ED395ACC-3685-4D7C-8BFD-FDBAB70E4B21}" dt="2021-11-27T07:28:55.238" v="6467" actId="47"/>
        <pc:sldMkLst>
          <pc:docMk/>
          <pc:sldMk cId="3612278030" sldId="932"/>
        </pc:sldMkLst>
        <pc:spChg chg="mod">
          <ac:chgData name="足立 進" userId="545188b2fdd09f71" providerId="LiveId" clId="{ED395ACC-3685-4D7C-8BFD-FDBAB70E4B21}" dt="2021-11-27T07:23:40.062" v="6456" actId="1076"/>
          <ac:spMkLst>
            <pc:docMk/>
            <pc:sldMk cId="3612278030" sldId="932"/>
            <ac:spMk id="6" creationId="{CCB15FB7-4FDD-4932-A93D-CE169AE916F4}"/>
          </ac:spMkLst>
        </pc:spChg>
        <pc:spChg chg="del">
          <ac:chgData name="足立 進" userId="545188b2fdd09f71" providerId="LiveId" clId="{ED395ACC-3685-4D7C-8BFD-FDBAB70E4B21}" dt="2021-11-27T07:23:00.563" v="6448" actId="478"/>
          <ac:spMkLst>
            <pc:docMk/>
            <pc:sldMk cId="3612278030" sldId="932"/>
            <ac:spMk id="9" creationId="{43281097-C8E2-4F93-ADF8-A6CA2D37E28E}"/>
          </ac:spMkLst>
        </pc:spChg>
        <pc:spChg chg="del">
          <ac:chgData name="足立 進" userId="545188b2fdd09f71" providerId="LiveId" clId="{ED395ACC-3685-4D7C-8BFD-FDBAB70E4B21}" dt="2021-11-27T07:23:17.511" v="6453" actId="478"/>
          <ac:spMkLst>
            <pc:docMk/>
            <pc:sldMk cId="3612278030" sldId="932"/>
            <ac:spMk id="10" creationId="{51726458-4B95-4F48-96D6-FA667DD52F30}"/>
          </ac:spMkLst>
        </pc:spChg>
        <pc:spChg chg="mod">
          <ac:chgData name="足立 進" userId="545188b2fdd09f71" providerId="LiveId" clId="{ED395ACC-3685-4D7C-8BFD-FDBAB70E4B21}" dt="2021-11-27T07:23:30.521" v="6455" actId="1076"/>
          <ac:spMkLst>
            <pc:docMk/>
            <pc:sldMk cId="3612278030" sldId="932"/>
            <ac:spMk id="11" creationId="{919A4294-99B9-433A-9771-8E241A979B27}"/>
          </ac:spMkLst>
        </pc:spChg>
        <pc:spChg chg="del">
          <ac:chgData name="足立 進" userId="545188b2fdd09f71" providerId="LiveId" clId="{ED395ACC-3685-4D7C-8BFD-FDBAB70E4B21}" dt="2021-11-27T07:22:57.572" v="6447" actId="478"/>
          <ac:spMkLst>
            <pc:docMk/>
            <pc:sldMk cId="3612278030" sldId="932"/>
            <ac:spMk id="13" creationId="{0F703AF4-55BA-4EDC-8DFA-E9BA9551BC2B}"/>
          </ac:spMkLst>
        </pc:spChg>
        <pc:spChg chg="del">
          <ac:chgData name="足立 進" userId="545188b2fdd09f71" providerId="LiveId" clId="{ED395ACC-3685-4D7C-8BFD-FDBAB70E4B21}" dt="2021-11-27T07:23:14.781" v="6452" actId="478"/>
          <ac:spMkLst>
            <pc:docMk/>
            <pc:sldMk cId="3612278030" sldId="932"/>
            <ac:spMk id="15" creationId="{F00D54C9-EBD8-443D-8189-2B7BD6CB5798}"/>
          </ac:spMkLst>
        </pc:spChg>
        <pc:spChg chg="del">
          <ac:chgData name="足立 進" userId="545188b2fdd09f71" providerId="LiveId" clId="{ED395ACC-3685-4D7C-8BFD-FDBAB70E4B21}" dt="2021-11-27T07:22:40.384" v="6427" actId="478"/>
          <ac:spMkLst>
            <pc:docMk/>
            <pc:sldMk cId="3612278030" sldId="932"/>
            <ac:spMk id="18" creationId="{91A6E09E-65CB-4E3A-9BB1-903AE3E570FC}"/>
          </ac:spMkLst>
        </pc:spChg>
        <pc:spChg chg="del">
          <ac:chgData name="足立 進" userId="545188b2fdd09f71" providerId="LiveId" clId="{ED395ACC-3685-4D7C-8BFD-FDBAB70E4B21}" dt="2021-11-27T07:22:54.019" v="6446" actId="478"/>
          <ac:spMkLst>
            <pc:docMk/>
            <pc:sldMk cId="3612278030" sldId="932"/>
            <ac:spMk id="19" creationId="{E49866D7-7899-4A18-A48F-B647FB36A8E0}"/>
          </ac:spMkLst>
        </pc:spChg>
        <pc:spChg chg="del">
          <ac:chgData name="足立 進" userId="545188b2fdd09f71" providerId="LiveId" clId="{ED395ACC-3685-4D7C-8BFD-FDBAB70E4B21}" dt="2021-11-27T07:23:02.425" v="6449" actId="478"/>
          <ac:spMkLst>
            <pc:docMk/>
            <pc:sldMk cId="3612278030" sldId="932"/>
            <ac:spMk id="20" creationId="{C6ABB97A-8678-4854-8407-E298C556B9C7}"/>
          </ac:spMkLst>
        </pc:spChg>
        <pc:spChg chg="del">
          <ac:chgData name="足立 進" userId="545188b2fdd09f71" providerId="LiveId" clId="{ED395ACC-3685-4D7C-8BFD-FDBAB70E4B21}" dt="2021-11-27T07:23:04.987" v="6450" actId="478"/>
          <ac:spMkLst>
            <pc:docMk/>
            <pc:sldMk cId="3612278030" sldId="932"/>
            <ac:spMk id="21" creationId="{0F5114D7-EF85-4D4D-AD78-90BB45EBA3DC}"/>
          </ac:spMkLst>
        </pc:spChg>
        <pc:spChg chg="del">
          <ac:chgData name="足立 進" userId="545188b2fdd09f71" providerId="LiveId" clId="{ED395ACC-3685-4D7C-8BFD-FDBAB70E4B21}" dt="2021-11-27T07:23:09.218" v="6451" actId="478"/>
          <ac:spMkLst>
            <pc:docMk/>
            <pc:sldMk cId="3612278030" sldId="932"/>
            <ac:spMk id="22" creationId="{62661CCE-ABB9-4A33-BDDA-15E4BA839000}"/>
          </ac:spMkLst>
        </pc:spChg>
      </pc:sldChg>
      <pc:sldChg chg="addSp delSp modSp add del mod ord delAnim modAnim">
        <pc:chgData name="足立 進" userId="545188b2fdd09f71" providerId="LiveId" clId="{ED395ACC-3685-4D7C-8BFD-FDBAB70E4B21}" dt="2021-11-30T12:07:32.093" v="7287" actId="47"/>
        <pc:sldMkLst>
          <pc:docMk/>
          <pc:sldMk cId="1137023330" sldId="933"/>
        </pc:sldMkLst>
        <pc:spChg chg="mod">
          <ac:chgData name="足立 進" userId="545188b2fdd09f71" providerId="LiveId" clId="{ED395ACC-3685-4D7C-8BFD-FDBAB70E4B21}" dt="2021-11-27T11:38:12.684" v="6737" actId="1076"/>
          <ac:spMkLst>
            <pc:docMk/>
            <pc:sldMk cId="1137023330" sldId="933"/>
            <ac:spMk id="15" creationId="{1098B231-BDBC-4038-9131-194F2955EB71}"/>
          </ac:spMkLst>
        </pc:spChg>
        <pc:spChg chg="mod">
          <ac:chgData name="足立 進" userId="545188b2fdd09f71" providerId="LiveId" clId="{ED395ACC-3685-4D7C-8BFD-FDBAB70E4B21}" dt="2021-11-27T11:37:49.320" v="6736" actId="1076"/>
          <ac:spMkLst>
            <pc:docMk/>
            <pc:sldMk cId="1137023330" sldId="933"/>
            <ac:spMk id="22" creationId="{43A7C8FB-4055-4AEB-8223-CE5B80ADB54F}"/>
          </ac:spMkLst>
        </pc:spChg>
        <pc:spChg chg="mod">
          <ac:chgData name="足立 進" userId="545188b2fdd09f71" providerId="LiveId" clId="{ED395ACC-3685-4D7C-8BFD-FDBAB70E4B21}" dt="2021-11-27T11:38:21.458" v="6740" actId="1076"/>
          <ac:spMkLst>
            <pc:docMk/>
            <pc:sldMk cId="1137023330" sldId="933"/>
            <ac:spMk id="23" creationId="{83156635-C9C8-4D12-A3C4-B2463094F126}"/>
          </ac:spMkLst>
        </pc:spChg>
        <pc:spChg chg="mod">
          <ac:chgData name="足立 進" userId="545188b2fdd09f71" providerId="LiveId" clId="{ED395ACC-3685-4D7C-8BFD-FDBAB70E4B21}" dt="2021-11-27T11:36:46.845" v="6726" actId="1076"/>
          <ac:spMkLst>
            <pc:docMk/>
            <pc:sldMk cId="1137023330" sldId="933"/>
            <ac:spMk id="24" creationId="{E3EB1E64-1F35-41BE-8421-6B0E95A97C66}"/>
          </ac:spMkLst>
        </pc:spChg>
        <pc:spChg chg="mod">
          <ac:chgData name="足立 進" userId="545188b2fdd09f71" providerId="LiveId" clId="{ED395ACC-3685-4D7C-8BFD-FDBAB70E4B21}" dt="2021-11-27T11:38:28.170" v="6742" actId="1076"/>
          <ac:spMkLst>
            <pc:docMk/>
            <pc:sldMk cId="1137023330" sldId="933"/>
            <ac:spMk id="29" creationId="{D641DAFB-1A52-4959-9A70-E413BB3382AF}"/>
          </ac:spMkLst>
        </pc:spChg>
        <pc:picChg chg="add del">
          <ac:chgData name="足立 進" userId="545188b2fdd09f71" providerId="LiveId" clId="{ED395ACC-3685-4D7C-8BFD-FDBAB70E4B21}" dt="2021-11-27T10:15:37.304" v="6662"/>
          <ac:picMkLst>
            <pc:docMk/>
            <pc:sldMk cId="1137023330" sldId="933"/>
            <ac:picMk id="12" creationId="{548C7668-FE2A-4FA9-9EF0-D84117488848}"/>
          </ac:picMkLst>
        </pc:picChg>
        <pc:picChg chg="add mod">
          <ac:chgData name="足立 進" userId="545188b2fdd09f71" providerId="LiveId" clId="{ED395ACC-3685-4D7C-8BFD-FDBAB70E4B21}" dt="2021-11-27T11:41:26.541" v="6759" actId="1076"/>
          <ac:picMkLst>
            <pc:docMk/>
            <pc:sldMk cId="1137023330" sldId="933"/>
            <ac:picMk id="25" creationId="{9099A405-0F6D-42F5-809D-50B4B143B279}"/>
          </ac:picMkLst>
        </pc:picChg>
        <pc:picChg chg="add del mod">
          <ac:chgData name="足立 進" userId="545188b2fdd09f71" providerId="LiveId" clId="{ED395ACC-3685-4D7C-8BFD-FDBAB70E4B21}" dt="2021-11-27T10:18:44.587" v="6680" actId="21"/>
          <ac:picMkLst>
            <pc:docMk/>
            <pc:sldMk cId="1137023330" sldId="933"/>
            <ac:picMk id="26" creationId="{C0AB535B-8AC3-4440-9C50-DEC0C8EF6514}"/>
          </ac:picMkLst>
        </pc:picChg>
        <pc:picChg chg="del">
          <ac:chgData name="足立 進" userId="545188b2fdd09f71" providerId="LiveId" clId="{ED395ACC-3685-4D7C-8BFD-FDBAB70E4B21}" dt="2021-11-27T10:16:15.568" v="6667" actId="478"/>
          <ac:picMkLst>
            <pc:docMk/>
            <pc:sldMk cId="1137023330" sldId="933"/>
            <ac:picMk id="37" creationId="{FBA11575-FCA2-41A8-9343-AEF54E7C89AD}"/>
          </ac:picMkLst>
        </pc:picChg>
      </pc:sldChg>
      <pc:sldChg chg="addSp delSp modSp add del mod ord delAnim modAnim">
        <pc:chgData name="足立 進" userId="545188b2fdd09f71" providerId="LiveId" clId="{ED395ACC-3685-4D7C-8BFD-FDBAB70E4B21}" dt="2021-12-04T21:27:08.067" v="8808" actId="47"/>
        <pc:sldMkLst>
          <pc:docMk/>
          <pc:sldMk cId="2593970358" sldId="934"/>
        </pc:sldMkLst>
        <pc:spChg chg="mod">
          <ac:chgData name="足立 進" userId="545188b2fdd09f71" providerId="LiveId" clId="{ED395ACC-3685-4D7C-8BFD-FDBAB70E4B21}" dt="2021-11-28T09:03:53.351" v="7013" actId="207"/>
          <ac:spMkLst>
            <pc:docMk/>
            <pc:sldMk cId="2593970358" sldId="934"/>
            <ac:spMk id="3" creationId="{690A53B7-B979-494A-AADF-3FF208700388}"/>
          </ac:spMkLst>
        </pc:spChg>
        <pc:spChg chg="mod">
          <ac:chgData name="足立 進" userId="545188b2fdd09f71" providerId="LiveId" clId="{ED395ACC-3685-4D7C-8BFD-FDBAB70E4B21}" dt="2021-11-27T11:53:18.923" v="6865" actId="14100"/>
          <ac:spMkLst>
            <pc:docMk/>
            <pc:sldMk cId="2593970358" sldId="934"/>
            <ac:spMk id="6" creationId="{08BF4154-579A-4EFF-A432-E4A9015A8A72}"/>
          </ac:spMkLst>
        </pc:spChg>
        <pc:spChg chg="mod">
          <ac:chgData name="足立 進" userId="545188b2fdd09f71" providerId="LiveId" clId="{ED395ACC-3685-4D7C-8BFD-FDBAB70E4B21}" dt="2021-12-04T02:06:54.571" v="8599" actId="20577"/>
          <ac:spMkLst>
            <pc:docMk/>
            <pc:sldMk cId="2593970358" sldId="934"/>
            <ac:spMk id="11" creationId="{4F124C19-2332-4069-9632-8809FBB28333}"/>
          </ac:spMkLst>
        </pc:spChg>
        <pc:spChg chg="mod">
          <ac:chgData name="足立 進" userId="545188b2fdd09f71" providerId="LiveId" clId="{ED395ACC-3685-4D7C-8BFD-FDBAB70E4B21}" dt="2021-11-28T09:04:01.025" v="7014" actId="207"/>
          <ac:spMkLst>
            <pc:docMk/>
            <pc:sldMk cId="2593970358" sldId="934"/>
            <ac:spMk id="23" creationId="{922D42FF-739F-4529-A795-581BA96266A6}"/>
          </ac:spMkLst>
        </pc:spChg>
        <pc:picChg chg="add del mod">
          <ac:chgData name="足立 進" userId="545188b2fdd09f71" providerId="LiveId" clId="{ED395ACC-3685-4D7C-8BFD-FDBAB70E4B21}" dt="2021-11-27T11:52:44.456" v="6860" actId="478"/>
          <ac:picMkLst>
            <pc:docMk/>
            <pc:sldMk cId="2593970358" sldId="934"/>
            <ac:picMk id="4" creationId="{35B84398-38F1-450B-A1C6-A64593AEF54B}"/>
          </ac:picMkLst>
        </pc:picChg>
        <pc:picChg chg="add del mod">
          <ac:chgData name="足立 進" userId="545188b2fdd09f71" providerId="LiveId" clId="{ED395ACC-3685-4D7C-8BFD-FDBAB70E4B21}" dt="2021-11-27T10:19:02.021" v="6684" actId="478"/>
          <ac:picMkLst>
            <pc:docMk/>
            <pc:sldMk cId="2593970358" sldId="934"/>
            <ac:picMk id="4" creationId="{ED690E61-DD4B-4BDE-BE20-2111DB1F56F8}"/>
          </ac:picMkLst>
        </pc:picChg>
        <pc:picChg chg="add del mod">
          <ac:chgData name="足立 進" userId="545188b2fdd09f71" providerId="LiveId" clId="{ED395ACC-3685-4D7C-8BFD-FDBAB70E4B21}" dt="2021-11-27T12:07:33.492" v="6928" actId="478"/>
          <ac:picMkLst>
            <pc:docMk/>
            <pc:sldMk cId="2593970358" sldId="934"/>
            <ac:picMk id="7" creationId="{18D48FDC-5682-4E0B-9BCB-4314CF22057B}"/>
          </ac:picMkLst>
        </pc:picChg>
        <pc:picChg chg="add del mod">
          <ac:chgData name="足立 進" userId="545188b2fdd09f71" providerId="LiveId" clId="{ED395ACC-3685-4D7C-8BFD-FDBAB70E4B21}" dt="2021-11-27T12:07:39.342" v="6929" actId="1076"/>
          <ac:picMkLst>
            <pc:docMk/>
            <pc:sldMk cId="2593970358" sldId="934"/>
            <ac:picMk id="10" creationId="{D736B6A3-0BC3-4853-AFCC-5B916DB4C36D}"/>
          </ac:picMkLst>
        </pc:picChg>
        <pc:picChg chg="mod">
          <ac:chgData name="足立 進" userId="545188b2fdd09f71" providerId="LiveId" clId="{ED395ACC-3685-4D7C-8BFD-FDBAB70E4B21}" dt="2021-12-04T02:07:14.794" v="8602" actId="1076"/>
          <ac:picMkLst>
            <pc:docMk/>
            <pc:sldMk cId="2593970358" sldId="934"/>
            <ac:picMk id="12" creationId="{1D53819D-802D-4F4C-909D-BABFB2F779F7}"/>
          </ac:picMkLst>
        </pc:picChg>
        <pc:picChg chg="del">
          <ac:chgData name="足立 進" userId="545188b2fdd09f71" providerId="LiveId" clId="{ED395ACC-3685-4D7C-8BFD-FDBAB70E4B21}" dt="2021-11-27T10:14:34.177" v="6658" actId="478"/>
          <ac:picMkLst>
            <pc:docMk/>
            <pc:sldMk cId="2593970358" sldId="934"/>
            <ac:picMk id="15" creationId="{9188BC9B-AEA2-419B-BFF9-8E35A1B9B06D}"/>
          </ac:picMkLst>
        </pc:picChg>
        <pc:picChg chg="add del mod">
          <ac:chgData name="足立 進" userId="545188b2fdd09f71" providerId="LiveId" clId="{ED395ACC-3685-4D7C-8BFD-FDBAB70E4B21}" dt="2021-11-27T11:50:59.675" v="6842" actId="478"/>
          <ac:picMkLst>
            <pc:docMk/>
            <pc:sldMk cId="2593970358" sldId="934"/>
            <ac:picMk id="31" creationId="{70C26CEE-FDFB-454B-8636-95DFCDE2B114}"/>
          </ac:picMkLst>
        </pc:picChg>
      </pc:sldChg>
      <pc:sldChg chg="addSp delSp modSp add mod ord delAnim modAnim">
        <pc:chgData name="足立 進" userId="545188b2fdd09f71" providerId="LiveId" clId="{ED395ACC-3685-4D7C-8BFD-FDBAB70E4B21}" dt="2021-12-04T21:20:40.014" v="8773"/>
        <pc:sldMkLst>
          <pc:docMk/>
          <pc:sldMk cId="788217617" sldId="935"/>
        </pc:sldMkLst>
        <pc:spChg chg="mod">
          <ac:chgData name="足立 進" userId="545188b2fdd09f71" providerId="LiveId" clId="{ED395ACC-3685-4D7C-8BFD-FDBAB70E4B21}" dt="2021-12-04T02:05:56.175" v="8578" actId="20577"/>
          <ac:spMkLst>
            <pc:docMk/>
            <pc:sldMk cId="788217617" sldId="935"/>
            <ac:spMk id="11" creationId="{831C61BD-26B4-4C19-9480-0FC56A230B7D}"/>
          </ac:spMkLst>
        </pc:spChg>
        <pc:spChg chg="mod">
          <ac:chgData name="足立 進" userId="545188b2fdd09f71" providerId="LiveId" clId="{ED395ACC-3685-4D7C-8BFD-FDBAB70E4B21}" dt="2021-11-30T11:38:50.906" v="7267" actId="1076"/>
          <ac:spMkLst>
            <pc:docMk/>
            <pc:sldMk cId="788217617" sldId="935"/>
            <ac:spMk id="15" creationId="{1098B231-BDBC-4038-9131-194F2955EB71}"/>
          </ac:spMkLst>
        </pc:spChg>
        <pc:spChg chg="mod">
          <ac:chgData name="足立 進" userId="545188b2fdd09f71" providerId="LiveId" clId="{ED395ACC-3685-4D7C-8BFD-FDBAB70E4B21}" dt="2021-11-30T11:37:44.063" v="7263" actId="1076"/>
          <ac:spMkLst>
            <pc:docMk/>
            <pc:sldMk cId="788217617" sldId="935"/>
            <ac:spMk id="22" creationId="{43A7C8FB-4055-4AEB-8223-CE5B80ADB54F}"/>
          </ac:spMkLst>
        </pc:spChg>
        <pc:spChg chg="mod">
          <ac:chgData name="足立 進" userId="545188b2fdd09f71" providerId="LiveId" clId="{ED395ACC-3685-4D7C-8BFD-FDBAB70E4B21}" dt="2021-11-30T11:38:06.648" v="7266" actId="1076"/>
          <ac:spMkLst>
            <pc:docMk/>
            <pc:sldMk cId="788217617" sldId="935"/>
            <ac:spMk id="23" creationId="{83156635-C9C8-4D12-A3C4-B2463094F126}"/>
          </ac:spMkLst>
        </pc:spChg>
        <pc:spChg chg="mod">
          <ac:chgData name="足立 進" userId="545188b2fdd09f71" providerId="LiveId" clId="{ED395ACC-3685-4D7C-8BFD-FDBAB70E4B21}" dt="2021-11-30T11:37:48.766" v="7264" actId="1076"/>
          <ac:spMkLst>
            <pc:docMk/>
            <pc:sldMk cId="788217617" sldId="935"/>
            <ac:spMk id="24" creationId="{E3EB1E64-1F35-41BE-8421-6B0E95A97C66}"/>
          </ac:spMkLst>
        </pc:spChg>
        <pc:spChg chg="mod">
          <ac:chgData name="足立 進" userId="545188b2fdd09f71" providerId="LiveId" clId="{ED395ACC-3685-4D7C-8BFD-FDBAB70E4B21}" dt="2021-11-30T11:38:02.546" v="7265" actId="1076"/>
          <ac:spMkLst>
            <pc:docMk/>
            <pc:sldMk cId="788217617" sldId="935"/>
            <ac:spMk id="29" creationId="{D641DAFB-1A52-4959-9A70-E413BB3382AF}"/>
          </ac:spMkLst>
        </pc:spChg>
        <pc:picChg chg="add mod">
          <ac:chgData name="足立 進" userId="545188b2fdd09f71" providerId="LiveId" clId="{ED395ACC-3685-4D7C-8BFD-FDBAB70E4B21}" dt="2021-11-27T11:53:47.416" v="6866" actId="1076"/>
          <ac:picMkLst>
            <pc:docMk/>
            <pc:sldMk cId="788217617" sldId="935"/>
            <ac:picMk id="12" creationId="{3CDE47C1-585B-4CBF-A39D-176F208B5C98}"/>
          </ac:picMkLst>
        </pc:picChg>
        <pc:picChg chg="del mod">
          <ac:chgData name="足立 進" userId="545188b2fdd09f71" providerId="LiveId" clId="{ED395ACC-3685-4D7C-8BFD-FDBAB70E4B21}" dt="2021-11-27T11:49:59.290" v="6833" actId="478"/>
          <ac:picMkLst>
            <pc:docMk/>
            <pc:sldMk cId="788217617" sldId="935"/>
            <ac:picMk id="25" creationId="{9099A405-0F6D-42F5-809D-50B4B143B279}"/>
          </ac:picMkLst>
        </pc:picChg>
        <pc:picChg chg="add del mod">
          <ac:chgData name="足立 進" userId="545188b2fdd09f71" providerId="LiveId" clId="{ED395ACC-3685-4D7C-8BFD-FDBAB70E4B21}" dt="2021-11-27T11:52:34.197" v="6857" actId="21"/>
          <ac:picMkLst>
            <pc:docMk/>
            <pc:sldMk cId="788217617" sldId="935"/>
            <ac:picMk id="26" creationId="{4841A234-4A52-4151-8F7C-61152373BA64}"/>
          </ac:picMkLst>
        </pc:picChg>
      </pc:sldChg>
      <pc:sldChg chg="addSp modSp add mod">
        <pc:chgData name="足立 進" userId="545188b2fdd09f71" providerId="LiveId" clId="{ED395ACC-3685-4D7C-8BFD-FDBAB70E4B21}" dt="2021-11-27T13:45:20.010" v="6947" actId="1076"/>
        <pc:sldMkLst>
          <pc:docMk/>
          <pc:sldMk cId="1574017003" sldId="936"/>
        </pc:sldMkLst>
        <pc:spChg chg="add mod">
          <ac:chgData name="足立 進" userId="545188b2fdd09f71" providerId="LiveId" clId="{ED395ACC-3685-4D7C-8BFD-FDBAB70E4B21}" dt="2021-11-27T11:48:38.692" v="6831" actId="208"/>
          <ac:spMkLst>
            <pc:docMk/>
            <pc:sldMk cId="1574017003" sldId="936"/>
            <ac:spMk id="12" creationId="{814F9AF2-544C-45FC-AB66-B1BCAC3CD02A}"/>
          </ac:spMkLst>
        </pc:spChg>
        <pc:spChg chg="add mod">
          <ac:chgData name="足立 進" userId="545188b2fdd09f71" providerId="LiveId" clId="{ED395ACC-3685-4D7C-8BFD-FDBAB70E4B21}" dt="2021-11-27T13:44:55.641" v="6945" actId="1076"/>
          <ac:spMkLst>
            <pc:docMk/>
            <pc:sldMk cId="1574017003" sldId="936"/>
            <ac:spMk id="13" creationId="{D315F9B4-A101-4EE5-909F-39836F274332}"/>
          </ac:spMkLst>
        </pc:spChg>
        <pc:spChg chg="add mod">
          <ac:chgData name="足立 進" userId="545188b2fdd09f71" providerId="LiveId" clId="{ED395ACC-3685-4D7C-8BFD-FDBAB70E4B21}" dt="2021-11-27T11:47:20.967" v="6796" actId="1076"/>
          <ac:spMkLst>
            <pc:docMk/>
            <pc:sldMk cId="1574017003" sldId="936"/>
            <ac:spMk id="14" creationId="{06E38B07-E328-4871-A3BD-12EB96552C01}"/>
          </ac:spMkLst>
        </pc:spChg>
        <pc:spChg chg="add mod">
          <ac:chgData name="足立 進" userId="545188b2fdd09f71" providerId="LiveId" clId="{ED395ACC-3685-4D7C-8BFD-FDBAB70E4B21}" dt="2021-11-27T11:48:31.388" v="6830" actId="208"/>
          <ac:spMkLst>
            <pc:docMk/>
            <pc:sldMk cId="1574017003" sldId="936"/>
            <ac:spMk id="19" creationId="{9A6D169F-5084-436B-817F-59C51DE9EEB5}"/>
          </ac:spMkLst>
        </pc:spChg>
        <pc:spChg chg="mod">
          <ac:chgData name="足立 進" userId="545188b2fdd09f71" providerId="LiveId" clId="{ED395ACC-3685-4D7C-8BFD-FDBAB70E4B21}" dt="2021-11-27T13:45:20.010" v="6947" actId="1076"/>
          <ac:spMkLst>
            <pc:docMk/>
            <pc:sldMk cId="1574017003" sldId="936"/>
            <ac:spMk id="36" creationId="{E25B4D4B-57DD-4169-B0AA-F7F4038B7140}"/>
          </ac:spMkLst>
        </pc:spChg>
        <pc:spChg chg="mod">
          <ac:chgData name="足立 進" userId="545188b2fdd09f71" providerId="LiveId" clId="{ED395ACC-3685-4D7C-8BFD-FDBAB70E4B21}" dt="2021-11-27T13:43:49.101" v="6943" actId="20577"/>
          <ac:spMkLst>
            <pc:docMk/>
            <pc:sldMk cId="1574017003" sldId="936"/>
            <ac:spMk id="37" creationId="{F462C88A-6716-44B9-AB87-396450F6C33A}"/>
          </ac:spMkLst>
        </pc:spChg>
        <pc:spChg chg="mod">
          <ac:chgData name="足立 進" userId="545188b2fdd09f71" providerId="LiveId" clId="{ED395ACC-3685-4D7C-8BFD-FDBAB70E4B21}" dt="2021-11-27T11:49:30.463" v="6832" actId="1076"/>
          <ac:spMkLst>
            <pc:docMk/>
            <pc:sldMk cId="1574017003" sldId="936"/>
            <ac:spMk id="38" creationId="{863811F4-B00A-457B-8937-150C73AC093B}"/>
          </ac:spMkLst>
        </pc:spChg>
        <pc:spChg chg="mod">
          <ac:chgData name="足立 進" userId="545188b2fdd09f71" providerId="LiveId" clId="{ED395ACC-3685-4D7C-8BFD-FDBAB70E4B21}" dt="2021-11-27T11:49:30.463" v="6832" actId="1076"/>
          <ac:spMkLst>
            <pc:docMk/>
            <pc:sldMk cId="1574017003" sldId="936"/>
            <ac:spMk id="40" creationId="{2EA644BD-A84C-4E7B-A38D-210A1CB7D389}"/>
          </ac:spMkLst>
        </pc:spChg>
      </pc:sldChg>
      <pc:sldChg chg="add del ord">
        <pc:chgData name="足立 進" userId="545188b2fdd09f71" providerId="LiveId" clId="{ED395ACC-3685-4D7C-8BFD-FDBAB70E4B21}" dt="2021-11-30T12:07:34.790" v="7288" actId="47"/>
        <pc:sldMkLst>
          <pc:docMk/>
          <pc:sldMk cId="4259983046" sldId="937"/>
        </pc:sldMkLst>
      </pc:sldChg>
      <pc:sldChg chg="delSp modSp add del mod ord delAnim modAnim">
        <pc:chgData name="足立 進" userId="545188b2fdd09f71" providerId="LiveId" clId="{ED395ACC-3685-4D7C-8BFD-FDBAB70E4B21}" dt="2021-12-12T22:06:48.037" v="9757" actId="47"/>
        <pc:sldMkLst>
          <pc:docMk/>
          <pc:sldMk cId="1483600449" sldId="938"/>
        </pc:sldMkLst>
        <pc:spChg chg="mod">
          <ac:chgData name="足立 進" userId="545188b2fdd09f71" providerId="LiveId" clId="{ED395ACC-3685-4D7C-8BFD-FDBAB70E4B21}" dt="2021-11-28T09:31:04.328" v="7018" actId="20577"/>
          <ac:spMkLst>
            <pc:docMk/>
            <pc:sldMk cId="1483600449" sldId="938"/>
            <ac:spMk id="2" creationId="{9596B6A1-743D-4956-A6DC-3BC63836EF41}"/>
          </ac:spMkLst>
        </pc:spChg>
        <pc:spChg chg="del mod">
          <ac:chgData name="足立 進" userId="545188b2fdd09f71" providerId="LiveId" clId="{ED395ACC-3685-4D7C-8BFD-FDBAB70E4B21}" dt="2021-12-12T12:01:17.158" v="9748" actId="478"/>
          <ac:spMkLst>
            <pc:docMk/>
            <pc:sldMk cId="1483600449" sldId="938"/>
            <ac:spMk id="12" creationId="{76473FF4-13C4-434B-900B-2D1FAB5261A0}"/>
          </ac:spMkLst>
        </pc:spChg>
      </pc:sldChg>
      <pc:sldChg chg="addSp delSp modSp add del mod delAnim modAnim">
        <pc:chgData name="足立 進" userId="545188b2fdd09f71" providerId="LiveId" clId="{ED395ACC-3685-4D7C-8BFD-FDBAB70E4B21}" dt="2021-11-28T12:23:11.934" v="7053" actId="47"/>
        <pc:sldMkLst>
          <pc:docMk/>
          <pc:sldMk cId="1309646823" sldId="939"/>
        </pc:sldMkLst>
        <pc:spChg chg="del">
          <ac:chgData name="足立 進" userId="545188b2fdd09f71" providerId="LiveId" clId="{ED395ACC-3685-4D7C-8BFD-FDBAB70E4B21}" dt="2021-11-28T12:20:42.171" v="7033" actId="478"/>
          <ac:spMkLst>
            <pc:docMk/>
            <pc:sldMk cId="1309646823" sldId="939"/>
            <ac:spMk id="5" creationId="{1BFD7C48-0C2E-4AB4-A381-1DB70350611F}"/>
          </ac:spMkLst>
        </pc:spChg>
        <pc:spChg chg="add mod">
          <ac:chgData name="足立 進" userId="545188b2fdd09f71" providerId="LiveId" clId="{ED395ACC-3685-4D7C-8BFD-FDBAB70E4B21}" dt="2021-11-28T12:22:32.654" v="7051"/>
          <ac:spMkLst>
            <pc:docMk/>
            <pc:sldMk cId="1309646823" sldId="939"/>
            <ac:spMk id="8" creationId="{B5E0FBB4-EA52-44E4-A74E-9498E0BB751D}"/>
          </ac:spMkLst>
        </pc:spChg>
        <pc:picChg chg="del mod">
          <ac:chgData name="足立 進" userId="545188b2fdd09f71" providerId="LiveId" clId="{ED395ACC-3685-4D7C-8BFD-FDBAB70E4B21}" dt="2021-11-28T12:20:44.557" v="7034" actId="478"/>
          <ac:picMkLst>
            <pc:docMk/>
            <pc:sldMk cId="1309646823" sldId="939"/>
            <ac:picMk id="3" creationId="{8D520C6D-5C71-404E-ADB6-4ABC75138F83}"/>
          </ac:picMkLst>
        </pc:picChg>
        <pc:picChg chg="mod">
          <ac:chgData name="足立 進" userId="545188b2fdd09f71" providerId="LiveId" clId="{ED395ACC-3685-4D7C-8BFD-FDBAB70E4B21}" dt="2021-11-28T12:21:22.452" v="7045" actId="1076"/>
          <ac:picMkLst>
            <pc:docMk/>
            <pc:sldMk cId="1309646823" sldId="939"/>
            <ac:picMk id="4" creationId="{C1FE49A5-6386-4DD7-8D9C-7FB4ADBE8065}"/>
          </ac:picMkLst>
        </pc:picChg>
        <pc:picChg chg="mod">
          <ac:chgData name="足立 進" userId="545188b2fdd09f71" providerId="LiveId" clId="{ED395ACC-3685-4D7C-8BFD-FDBAB70E4B21}" dt="2021-11-28T12:22:28.184" v="7050" actId="14100"/>
          <ac:picMkLst>
            <pc:docMk/>
            <pc:sldMk cId="1309646823" sldId="939"/>
            <ac:picMk id="6" creationId="{40CC2004-1982-415D-92F7-CE2CB633AA36}"/>
          </ac:picMkLst>
        </pc:picChg>
        <pc:picChg chg="add mod">
          <ac:chgData name="足立 進" userId="545188b2fdd09f71" providerId="LiveId" clId="{ED395ACC-3685-4D7C-8BFD-FDBAB70E4B21}" dt="2021-11-28T12:22:51.008" v="7052"/>
          <ac:picMkLst>
            <pc:docMk/>
            <pc:sldMk cId="1309646823" sldId="939"/>
            <ac:picMk id="9" creationId="{D0BCF6B3-E303-4639-92DC-17ED98391257}"/>
          </ac:picMkLst>
        </pc:picChg>
      </pc:sldChg>
      <pc:sldChg chg="addSp delSp modSp mod ord delAnim modAnim">
        <pc:chgData name="足立 進" userId="545188b2fdd09f71" providerId="LiveId" clId="{ED395ACC-3685-4D7C-8BFD-FDBAB70E4B21}" dt="2021-11-30T13:08:48.348" v="7735"/>
        <pc:sldMkLst>
          <pc:docMk/>
          <pc:sldMk cId="1887318032" sldId="940"/>
        </pc:sldMkLst>
        <pc:spChg chg="add mod">
          <ac:chgData name="足立 進" userId="545188b2fdd09f71" providerId="LiveId" clId="{ED395ACC-3685-4D7C-8BFD-FDBAB70E4B21}" dt="2021-11-29T13:42:00.134" v="7146" actId="1582"/>
          <ac:spMkLst>
            <pc:docMk/>
            <pc:sldMk cId="1887318032" sldId="940"/>
            <ac:spMk id="7" creationId="{91003031-5258-40F5-B170-F268A83F7781}"/>
          </ac:spMkLst>
        </pc:spChg>
        <pc:spChg chg="mod">
          <ac:chgData name="足立 進" userId="545188b2fdd09f71" providerId="LiveId" clId="{ED395ACC-3685-4D7C-8BFD-FDBAB70E4B21}" dt="2021-11-29T13:51:26.887" v="7180" actId="1076"/>
          <ac:spMkLst>
            <pc:docMk/>
            <pc:sldMk cId="1887318032" sldId="940"/>
            <ac:spMk id="10" creationId="{F0CCF2AD-4974-4ADD-9EEA-FBECB525338C}"/>
          </ac:spMkLst>
        </pc:spChg>
        <pc:picChg chg="mod">
          <ac:chgData name="足立 進" userId="545188b2fdd09f71" providerId="LiveId" clId="{ED395ACC-3685-4D7C-8BFD-FDBAB70E4B21}" dt="2021-11-29T13:46:34.836" v="7163" actId="1076"/>
          <ac:picMkLst>
            <pc:docMk/>
            <pc:sldMk cId="1887318032" sldId="940"/>
            <ac:picMk id="3" creationId="{290389D2-D85A-4384-8B7E-CB7290A2FD5E}"/>
          </ac:picMkLst>
        </pc:picChg>
        <pc:picChg chg="mod">
          <ac:chgData name="足立 進" userId="545188b2fdd09f71" providerId="LiveId" clId="{ED395ACC-3685-4D7C-8BFD-FDBAB70E4B21}" dt="2021-11-29T13:46:03.150" v="7159" actId="14100"/>
          <ac:picMkLst>
            <pc:docMk/>
            <pc:sldMk cId="1887318032" sldId="940"/>
            <ac:picMk id="5" creationId="{2A0A83A1-188E-4F36-B708-7958C47329CC}"/>
          </ac:picMkLst>
        </pc:picChg>
        <pc:picChg chg="mod">
          <ac:chgData name="足立 進" userId="545188b2fdd09f71" providerId="LiveId" clId="{ED395ACC-3685-4D7C-8BFD-FDBAB70E4B21}" dt="2021-11-29T13:50:17.887" v="7174" actId="1076"/>
          <ac:picMkLst>
            <pc:docMk/>
            <pc:sldMk cId="1887318032" sldId="940"/>
            <ac:picMk id="6" creationId="{C5F84980-6C30-47AF-98D0-BB2F6FE0AD41}"/>
          </ac:picMkLst>
        </pc:picChg>
        <pc:picChg chg="mod">
          <ac:chgData name="足立 進" userId="545188b2fdd09f71" providerId="LiveId" clId="{ED395ACC-3685-4D7C-8BFD-FDBAB70E4B21}" dt="2021-11-29T13:50:21.398" v="7175" actId="1076"/>
          <ac:picMkLst>
            <pc:docMk/>
            <pc:sldMk cId="1887318032" sldId="940"/>
            <ac:picMk id="8" creationId="{4CC94961-6FAA-4AF3-B11C-A89616529E82}"/>
          </ac:picMkLst>
        </pc:picChg>
        <pc:picChg chg="mod">
          <ac:chgData name="足立 進" userId="545188b2fdd09f71" providerId="LiveId" clId="{ED395ACC-3685-4D7C-8BFD-FDBAB70E4B21}" dt="2021-11-29T13:50:25.215" v="7176" actId="1076"/>
          <ac:picMkLst>
            <pc:docMk/>
            <pc:sldMk cId="1887318032" sldId="940"/>
            <ac:picMk id="9" creationId="{4CB6E0B5-49FE-4422-BB19-1E10BB6965E8}"/>
          </ac:picMkLst>
        </pc:picChg>
        <pc:picChg chg="add del mod">
          <ac:chgData name="足立 進" userId="545188b2fdd09f71" providerId="LiveId" clId="{ED395ACC-3685-4D7C-8BFD-FDBAB70E4B21}" dt="2021-11-29T13:46:10.821" v="7160" actId="478"/>
          <ac:picMkLst>
            <pc:docMk/>
            <pc:sldMk cId="1887318032" sldId="940"/>
            <ac:picMk id="11" creationId="{DCBD076C-7788-4A91-96B6-DDB6EF406356}"/>
          </ac:picMkLst>
        </pc:picChg>
      </pc:sldChg>
      <pc:sldChg chg="modSp mod">
        <pc:chgData name="足立 進" userId="545188b2fdd09f71" providerId="LiveId" clId="{ED395ACC-3685-4D7C-8BFD-FDBAB70E4B21}" dt="2021-12-03T10:43:08.658" v="8533" actId="14100"/>
        <pc:sldMkLst>
          <pc:docMk/>
          <pc:sldMk cId="3026082572" sldId="941"/>
        </pc:sldMkLst>
        <pc:spChg chg="mod">
          <ac:chgData name="足立 進" userId="545188b2fdd09f71" providerId="LiveId" clId="{ED395ACC-3685-4D7C-8BFD-FDBAB70E4B21}" dt="2021-12-03T10:43:08.658" v="8533" actId="14100"/>
          <ac:spMkLst>
            <pc:docMk/>
            <pc:sldMk cId="3026082572" sldId="941"/>
            <ac:spMk id="7" creationId="{E3CB7734-0E48-4C0E-A93F-D4AF42EFBCF4}"/>
          </ac:spMkLst>
        </pc:spChg>
      </pc:sldChg>
      <pc:sldChg chg="addSp delSp modSp del mod delAnim modAnim">
        <pc:chgData name="足立 進" userId="545188b2fdd09f71" providerId="LiveId" clId="{ED395ACC-3685-4D7C-8BFD-FDBAB70E4B21}" dt="2021-11-30T11:56:40.056" v="7279" actId="47"/>
        <pc:sldMkLst>
          <pc:docMk/>
          <pc:sldMk cId="961109162" sldId="942"/>
        </pc:sldMkLst>
        <pc:spChg chg="del">
          <ac:chgData name="足立 進" userId="545188b2fdd09f71" providerId="LiveId" clId="{ED395ACC-3685-4D7C-8BFD-FDBAB70E4B21}" dt="2021-11-30T11:43:19.132" v="7268" actId="478"/>
          <ac:spMkLst>
            <pc:docMk/>
            <pc:sldMk cId="961109162" sldId="942"/>
            <ac:spMk id="16" creationId="{359A9509-74FD-4987-9B69-203EC41948F4}"/>
          </ac:spMkLst>
        </pc:spChg>
        <pc:spChg chg="add mod">
          <ac:chgData name="足立 進" userId="545188b2fdd09f71" providerId="LiveId" clId="{ED395ACC-3685-4D7C-8BFD-FDBAB70E4B21}" dt="2021-11-30T11:52:05.225" v="7272"/>
          <ac:spMkLst>
            <pc:docMk/>
            <pc:sldMk cId="961109162" sldId="942"/>
            <ac:spMk id="18" creationId="{A7AC3893-FA66-404E-90DA-5E60243F952C}"/>
          </ac:spMkLst>
        </pc:spChg>
        <pc:picChg chg="add del mod">
          <ac:chgData name="足立 進" userId="545188b2fdd09f71" providerId="LiveId" clId="{ED395ACC-3685-4D7C-8BFD-FDBAB70E4B21}" dt="2021-11-30T11:51:29.154" v="7271"/>
          <ac:picMkLst>
            <pc:docMk/>
            <pc:sldMk cId="961109162" sldId="942"/>
            <ac:picMk id="17" creationId="{19A41D2F-12D9-490D-ADD9-238AB4D3279D}"/>
          </ac:picMkLst>
        </pc:picChg>
      </pc:sldChg>
      <pc:sldChg chg="delSp del mod">
        <pc:chgData name="足立 進" userId="545188b2fdd09f71" providerId="LiveId" clId="{ED395ACC-3685-4D7C-8BFD-FDBAB70E4B21}" dt="2021-11-30T11:56:43.924" v="7280" actId="47"/>
        <pc:sldMkLst>
          <pc:docMk/>
          <pc:sldMk cId="3936747625" sldId="943"/>
        </pc:sldMkLst>
        <pc:spChg chg="del">
          <ac:chgData name="足立 進" userId="545188b2fdd09f71" providerId="LiveId" clId="{ED395ACC-3685-4D7C-8BFD-FDBAB70E4B21}" dt="2021-11-30T11:43:25.793" v="7269" actId="478"/>
          <ac:spMkLst>
            <pc:docMk/>
            <pc:sldMk cId="3936747625" sldId="943"/>
            <ac:spMk id="17" creationId="{512E234C-BD5C-46D1-A989-7FAAD89B9402}"/>
          </ac:spMkLst>
        </pc:spChg>
      </pc:sldChg>
      <pc:sldChg chg="addSp delSp modSp add mod ord addAnim delAnim modAnim">
        <pc:chgData name="足立 進" userId="545188b2fdd09f71" providerId="LiveId" clId="{ED395ACC-3685-4D7C-8BFD-FDBAB70E4B21}" dt="2021-11-30T14:15:48.047" v="7747" actId="478"/>
        <pc:sldMkLst>
          <pc:docMk/>
          <pc:sldMk cId="1093132635" sldId="944"/>
        </pc:sldMkLst>
        <pc:spChg chg="del mod">
          <ac:chgData name="足立 進" userId="545188b2fdd09f71" providerId="LiveId" clId="{ED395ACC-3685-4D7C-8BFD-FDBAB70E4B21}" dt="2021-11-30T14:14:18.993" v="7745" actId="478"/>
          <ac:spMkLst>
            <pc:docMk/>
            <pc:sldMk cId="1093132635" sldId="944"/>
            <ac:spMk id="15" creationId="{C7891ACA-6EC7-4D4B-A2BE-D939D5BB2CFB}"/>
          </ac:spMkLst>
        </pc:spChg>
        <pc:spChg chg="del mod">
          <ac:chgData name="足立 進" userId="545188b2fdd09f71" providerId="LiveId" clId="{ED395ACC-3685-4D7C-8BFD-FDBAB70E4B21}" dt="2021-11-30T14:15:48.047" v="7747" actId="478"/>
          <ac:spMkLst>
            <pc:docMk/>
            <pc:sldMk cId="1093132635" sldId="944"/>
            <ac:spMk id="18" creationId="{A7AC3893-FA66-404E-90DA-5E60243F952C}"/>
          </ac:spMkLst>
        </pc:spChg>
        <pc:picChg chg="add del">
          <ac:chgData name="足立 進" userId="545188b2fdd09f71" providerId="LiveId" clId="{ED395ACC-3685-4D7C-8BFD-FDBAB70E4B21}" dt="2021-11-30T14:14:16.237" v="7744" actId="478"/>
          <ac:picMkLst>
            <pc:docMk/>
            <pc:sldMk cId="1093132635" sldId="944"/>
            <ac:picMk id="13" creationId="{F035CB00-18BD-4F97-B6E3-FABC55F5F310}"/>
          </ac:picMkLst>
        </pc:picChg>
      </pc:sldChg>
      <pc:sldChg chg="addSp modSp add mod">
        <pc:chgData name="足立 進" userId="545188b2fdd09f71" providerId="LiveId" clId="{ED395ACC-3685-4D7C-8BFD-FDBAB70E4B21}" dt="2021-11-30T12:34:30.710" v="7521" actId="207"/>
        <pc:sldMkLst>
          <pc:docMk/>
          <pc:sldMk cId="2015443942" sldId="945"/>
        </pc:sldMkLst>
        <pc:spChg chg="add mod">
          <ac:chgData name="足立 進" userId="545188b2fdd09f71" providerId="LiveId" clId="{ED395ACC-3685-4D7C-8BFD-FDBAB70E4B21}" dt="2021-11-30T12:32:26.743" v="7500" actId="1076"/>
          <ac:spMkLst>
            <pc:docMk/>
            <pc:sldMk cId="2015443942" sldId="945"/>
            <ac:spMk id="3" creationId="{2FB1615C-3317-408B-BD9A-47AF025578A2}"/>
          </ac:spMkLst>
        </pc:spChg>
        <pc:spChg chg="add mod">
          <ac:chgData name="足立 進" userId="545188b2fdd09f71" providerId="LiveId" clId="{ED395ACC-3685-4D7C-8BFD-FDBAB70E4B21}" dt="2021-11-30T12:34:30.710" v="7521" actId="207"/>
          <ac:spMkLst>
            <pc:docMk/>
            <pc:sldMk cId="2015443942" sldId="945"/>
            <ac:spMk id="5" creationId="{1238CAFB-1F9D-491A-874C-A1FE1FC7CC3A}"/>
          </ac:spMkLst>
        </pc:spChg>
        <pc:spChg chg="mod">
          <ac:chgData name="足立 進" userId="545188b2fdd09f71" providerId="LiveId" clId="{ED395ACC-3685-4D7C-8BFD-FDBAB70E4B21}" dt="2021-11-30T12:30:31.680" v="7486" actId="255"/>
          <ac:spMkLst>
            <pc:docMk/>
            <pc:sldMk cId="2015443942" sldId="945"/>
            <ac:spMk id="36" creationId="{E25B4D4B-57DD-4169-B0AA-F7F4038B7140}"/>
          </ac:spMkLst>
        </pc:spChg>
        <pc:spChg chg="mod">
          <ac:chgData name="足立 進" userId="545188b2fdd09f71" providerId="LiveId" clId="{ED395ACC-3685-4D7C-8BFD-FDBAB70E4B21}" dt="2021-11-30T12:32:04.002" v="7496" actId="14100"/>
          <ac:spMkLst>
            <pc:docMk/>
            <pc:sldMk cId="2015443942" sldId="945"/>
            <ac:spMk id="37" creationId="{F462C88A-6716-44B9-AB87-396450F6C33A}"/>
          </ac:spMkLst>
        </pc:spChg>
        <pc:spChg chg="mod">
          <ac:chgData name="足立 進" userId="545188b2fdd09f71" providerId="LiveId" clId="{ED395ACC-3685-4D7C-8BFD-FDBAB70E4B21}" dt="2021-11-30T12:14:23.769" v="7315" actId="207"/>
          <ac:spMkLst>
            <pc:docMk/>
            <pc:sldMk cId="2015443942" sldId="945"/>
            <ac:spMk id="38" creationId="{863811F4-B00A-457B-8937-150C73AC093B}"/>
          </ac:spMkLst>
        </pc:spChg>
      </pc:sldChg>
      <pc:sldChg chg="add del ord">
        <pc:chgData name="足立 進" userId="545188b2fdd09f71" providerId="LiveId" clId="{ED395ACC-3685-4D7C-8BFD-FDBAB70E4B21}" dt="2021-11-30T12:07:20.686" v="7286" actId="47"/>
        <pc:sldMkLst>
          <pc:docMk/>
          <pc:sldMk cId="2566363603" sldId="945"/>
        </pc:sldMkLst>
      </pc:sldChg>
      <pc:sldChg chg="add del">
        <pc:chgData name="足立 進" userId="545188b2fdd09f71" providerId="LiveId" clId="{ED395ACC-3685-4D7C-8BFD-FDBAB70E4B21}" dt="2021-11-30T12:10:49.128" v="7296" actId="2890"/>
        <pc:sldMkLst>
          <pc:docMk/>
          <pc:sldMk cId="2836787896" sldId="945"/>
        </pc:sldMkLst>
      </pc:sldChg>
      <pc:sldChg chg="addSp delSp modSp add del mod ord modAnim">
        <pc:chgData name="足立 進" userId="545188b2fdd09f71" providerId="LiveId" clId="{ED395ACC-3685-4D7C-8BFD-FDBAB70E4B21}" dt="2021-11-30T13:07:41.824" v="7731" actId="47"/>
        <pc:sldMkLst>
          <pc:docMk/>
          <pc:sldMk cId="2811005695" sldId="946"/>
        </pc:sldMkLst>
        <pc:spChg chg="mod">
          <ac:chgData name="足立 進" userId="545188b2fdd09f71" providerId="LiveId" clId="{ED395ACC-3685-4D7C-8BFD-FDBAB70E4B21}" dt="2021-11-30T12:23:14.007" v="7422" actId="1076"/>
          <ac:spMkLst>
            <pc:docMk/>
            <pc:sldMk cId="2811005695" sldId="946"/>
            <ac:spMk id="7" creationId="{91003031-5258-40F5-B170-F268A83F7781}"/>
          </ac:spMkLst>
        </pc:spChg>
        <pc:spChg chg="mod">
          <ac:chgData name="足立 進" userId="545188b2fdd09f71" providerId="LiveId" clId="{ED395ACC-3685-4D7C-8BFD-FDBAB70E4B21}" dt="2021-11-30T12:28:39.062" v="7464" actId="1076"/>
          <ac:spMkLst>
            <pc:docMk/>
            <pc:sldMk cId="2811005695" sldId="946"/>
            <ac:spMk id="10" creationId="{F0CCF2AD-4974-4ADD-9EEA-FBECB525338C}"/>
          </ac:spMkLst>
        </pc:spChg>
        <pc:spChg chg="add del mod">
          <ac:chgData name="足立 進" userId="545188b2fdd09f71" providerId="LiveId" clId="{ED395ACC-3685-4D7C-8BFD-FDBAB70E4B21}" dt="2021-11-30T12:20:32.300" v="7379" actId="21"/>
          <ac:spMkLst>
            <pc:docMk/>
            <pc:sldMk cId="2811005695" sldId="946"/>
            <ac:spMk id="11" creationId="{1DFF1BD7-0D29-4A14-84BF-926CAA3B2F13}"/>
          </ac:spMkLst>
        </pc:spChg>
        <pc:spChg chg="add del mod">
          <ac:chgData name="足立 進" userId="545188b2fdd09f71" providerId="LiveId" clId="{ED395ACC-3685-4D7C-8BFD-FDBAB70E4B21}" dt="2021-11-30T12:20:32.300" v="7379" actId="21"/>
          <ac:spMkLst>
            <pc:docMk/>
            <pc:sldMk cId="2811005695" sldId="946"/>
            <ac:spMk id="12" creationId="{0A021B3C-5919-439D-9B5F-B43E0495475C}"/>
          </ac:spMkLst>
        </pc:spChg>
        <pc:spChg chg="add del mod">
          <ac:chgData name="足立 進" userId="545188b2fdd09f71" providerId="LiveId" clId="{ED395ACC-3685-4D7C-8BFD-FDBAB70E4B21}" dt="2021-11-30T12:20:32.300" v="7379" actId="21"/>
          <ac:spMkLst>
            <pc:docMk/>
            <pc:sldMk cId="2811005695" sldId="946"/>
            <ac:spMk id="13" creationId="{450EAE57-5D18-487E-9704-4FBECEF73E50}"/>
          </ac:spMkLst>
        </pc:spChg>
        <pc:spChg chg="add del mod">
          <ac:chgData name="足立 進" userId="545188b2fdd09f71" providerId="LiveId" clId="{ED395ACC-3685-4D7C-8BFD-FDBAB70E4B21}" dt="2021-11-30T12:20:32.300" v="7379" actId="21"/>
          <ac:spMkLst>
            <pc:docMk/>
            <pc:sldMk cId="2811005695" sldId="946"/>
            <ac:spMk id="14" creationId="{11D36079-C9D0-482C-ACD9-540F2471E586}"/>
          </ac:spMkLst>
        </pc:spChg>
        <pc:spChg chg="add del mod">
          <ac:chgData name="足立 進" userId="545188b2fdd09f71" providerId="LiveId" clId="{ED395ACC-3685-4D7C-8BFD-FDBAB70E4B21}" dt="2021-11-30T12:20:32.300" v="7379" actId="21"/>
          <ac:spMkLst>
            <pc:docMk/>
            <pc:sldMk cId="2811005695" sldId="946"/>
            <ac:spMk id="16" creationId="{72223265-4534-443C-A264-4F5A06CDC307}"/>
          </ac:spMkLst>
        </pc:spChg>
        <pc:spChg chg="add del mod">
          <ac:chgData name="足立 進" userId="545188b2fdd09f71" providerId="LiveId" clId="{ED395ACC-3685-4D7C-8BFD-FDBAB70E4B21}" dt="2021-11-30T12:20:32.300" v="7379" actId="21"/>
          <ac:spMkLst>
            <pc:docMk/>
            <pc:sldMk cId="2811005695" sldId="946"/>
            <ac:spMk id="17" creationId="{1C363CE6-A017-4C7C-8A36-8DC04F07EA1E}"/>
          </ac:spMkLst>
        </pc:spChg>
        <pc:spChg chg="add del mod">
          <ac:chgData name="足立 進" userId="545188b2fdd09f71" providerId="LiveId" clId="{ED395ACC-3685-4D7C-8BFD-FDBAB70E4B21}" dt="2021-11-30T12:41:41.347" v="7523"/>
          <ac:spMkLst>
            <pc:docMk/>
            <pc:sldMk cId="2811005695" sldId="946"/>
            <ac:spMk id="20" creationId="{250EE064-6149-4E0E-9549-DC319A72BCC7}"/>
          </ac:spMkLst>
        </pc:spChg>
        <pc:spChg chg="add del mod">
          <ac:chgData name="足立 進" userId="545188b2fdd09f71" providerId="LiveId" clId="{ED395ACC-3685-4D7C-8BFD-FDBAB70E4B21}" dt="2021-11-30T12:41:41.347" v="7523"/>
          <ac:spMkLst>
            <pc:docMk/>
            <pc:sldMk cId="2811005695" sldId="946"/>
            <ac:spMk id="21" creationId="{77A8265A-382B-4247-A043-D6A67CF9F8CF}"/>
          </ac:spMkLst>
        </pc:spChg>
        <pc:spChg chg="add del mod">
          <ac:chgData name="足立 進" userId="545188b2fdd09f71" providerId="LiveId" clId="{ED395ACC-3685-4D7C-8BFD-FDBAB70E4B21}" dt="2021-11-30T12:41:41.347" v="7523"/>
          <ac:spMkLst>
            <pc:docMk/>
            <pc:sldMk cId="2811005695" sldId="946"/>
            <ac:spMk id="22" creationId="{757D4CCC-8D0D-4C52-91FB-D725A2D4A77D}"/>
          </ac:spMkLst>
        </pc:spChg>
        <pc:spChg chg="add del mod">
          <ac:chgData name="足立 進" userId="545188b2fdd09f71" providerId="LiveId" clId="{ED395ACC-3685-4D7C-8BFD-FDBAB70E4B21}" dt="2021-11-30T12:41:41.347" v="7523"/>
          <ac:spMkLst>
            <pc:docMk/>
            <pc:sldMk cId="2811005695" sldId="946"/>
            <ac:spMk id="23" creationId="{D715FDF7-ABEA-493C-A657-0B04B79173BA}"/>
          </ac:spMkLst>
        </pc:spChg>
        <pc:spChg chg="add del mod">
          <ac:chgData name="足立 進" userId="545188b2fdd09f71" providerId="LiveId" clId="{ED395ACC-3685-4D7C-8BFD-FDBAB70E4B21}" dt="2021-11-30T12:41:41.347" v="7523"/>
          <ac:spMkLst>
            <pc:docMk/>
            <pc:sldMk cId="2811005695" sldId="946"/>
            <ac:spMk id="24" creationId="{9D394706-89E6-4038-99C5-5066CD8D1BAC}"/>
          </ac:spMkLst>
        </pc:spChg>
        <pc:spChg chg="add del mod">
          <ac:chgData name="足立 進" userId="545188b2fdd09f71" providerId="LiveId" clId="{ED395ACC-3685-4D7C-8BFD-FDBAB70E4B21}" dt="2021-11-30T12:41:41.347" v="7523"/>
          <ac:spMkLst>
            <pc:docMk/>
            <pc:sldMk cId="2811005695" sldId="946"/>
            <ac:spMk id="25" creationId="{856085EC-C1C4-4472-B010-A522CBDDD0A5}"/>
          </ac:spMkLst>
        </pc:spChg>
        <pc:picChg chg="mod">
          <ac:chgData name="足立 進" userId="545188b2fdd09f71" providerId="LiveId" clId="{ED395ACC-3685-4D7C-8BFD-FDBAB70E4B21}" dt="2021-11-30T12:23:11.553" v="7421" actId="1076"/>
          <ac:picMkLst>
            <pc:docMk/>
            <pc:sldMk cId="2811005695" sldId="946"/>
            <ac:picMk id="3" creationId="{290389D2-D85A-4384-8B7E-CB7290A2FD5E}"/>
          </ac:picMkLst>
        </pc:picChg>
        <pc:picChg chg="mod">
          <ac:chgData name="足立 進" userId="545188b2fdd09f71" providerId="LiveId" clId="{ED395ACC-3685-4D7C-8BFD-FDBAB70E4B21}" dt="2021-11-30T12:23:10.145" v="7420" actId="1076"/>
          <ac:picMkLst>
            <pc:docMk/>
            <pc:sldMk cId="2811005695" sldId="946"/>
            <ac:picMk id="5" creationId="{2A0A83A1-188E-4F36-B708-7958C47329CC}"/>
          </ac:picMkLst>
        </pc:picChg>
        <pc:picChg chg="mod ord">
          <ac:chgData name="足立 進" userId="545188b2fdd09f71" providerId="LiveId" clId="{ED395ACC-3685-4D7C-8BFD-FDBAB70E4B21}" dt="2021-11-30T12:43:27.757" v="7546" actId="1076"/>
          <ac:picMkLst>
            <pc:docMk/>
            <pc:sldMk cId="2811005695" sldId="946"/>
            <ac:picMk id="6" creationId="{C5F84980-6C30-47AF-98D0-BB2F6FE0AD41}"/>
          </ac:picMkLst>
        </pc:picChg>
        <pc:picChg chg="mod ord">
          <ac:chgData name="足立 進" userId="545188b2fdd09f71" providerId="LiveId" clId="{ED395ACC-3685-4D7C-8BFD-FDBAB70E4B21}" dt="2021-11-30T12:43:17.932" v="7543" actId="1076"/>
          <ac:picMkLst>
            <pc:docMk/>
            <pc:sldMk cId="2811005695" sldId="946"/>
            <ac:picMk id="8" creationId="{4CC94961-6FAA-4AF3-B11C-A89616529E82}"/>
          </ac:picMkLst>
        </pc:picChg>
        <pc:picChg chg="mod ord">
          <ac:chgData name="足立 進" userId="545188b2fdd09f71" providerId="LiveId" clId="{ED395ACC-3685-4D7C-8BFD-FDBAB70E4B21}" dt="2021-11-30T12:43:19.364" v="7544" actId="1076"/>
          <ac:picMkLst>
            <pc:docMk/>
            <pc:sldMk cId="2811005695" sldId="946"/>
            <ac:picMk id="9" creationId="{4CB6E0B5-49FE-4422-BB19-1E10BB6965E8}"/>
          </ac:picMkLst>
        </pc:picChg>
        <pc:picChg chg="add del mod">
          <ac:chgData name="足立 進" userId="545188b2fdd09f71" providerId="LiveId" clId="{ED395ACC-3685-4D7C-8BFD-FDBAB70E4B21}" dt="2021-11-30T12:16:35.674" v="7329"/>
          <ac:picMkLst>
            <pc:docMk/>
            <pc:sldMk cId="2811005695" sldId="946"/>
            <ac:picMk id="15" creationId="{B3CFD26D-F8D1-4E2B-8892-1FDC20753DAA}"/>
          </ac:picMkLst>
        </pc:picChg>
        <pc:picChg chg="add del mod">
          <ac:chgData name="足立 進" userId="545188b2fdd09f71" providerId="LiveId" clId="{ED395ACC-3685-4D7C-8BFD-FDBAB70E4B21}" dt="2021-11-30T12:41:50.633" v="7526" actId="478"/>
          <ac:picMkLst>
            <pc:docMk/>
            <pc:sldMk cId="2811005695" sldId="946"/>
            <ac:picMk id="18" creationId="{8FFC0D3B-8F2C-4965-8A4A-E4A1ACC7C8AD}"/>
          </ac:picMkLst>
        </pc:picChg>
        <pc:picChg chg="add del mod">
          <ac:chgData name="足立 進" userId="545188b2fdd09f71" providerId="LiveId" clId="{ED395ACC-3685-4D7C-8BFD-FDBAB70E4B21}" dt="2021-11-30T12:26:56.365" v="7452"/>
          <ac:picMkLst>
            <pc:docMk/>
            <pc:sldMk cId="2811005695" sldId="946"/>
            <ac:picMk id="19" creationId="{3D3FBB35-CDBF-4876-9809-9E3868168A3D}"/>
          </ac:picMkLst>
        </pc:picChg>
        <pc:picChg chg="add mod">
          <ac:chgData name="足立 進" userId="545188b2fdd09f71" providerId="LiveId" clId="{ED395ACC-3685-4D7C-8BFD-FDBAB70E4B21}" dt="2021-11-30T12:44:14.483" v="7557" actId="1076"/>
          <ac:picMkLst>
            <pc:docMk/>
            <pc:sldMk cId="2811005695" sldId="946"/>
            <ac:picMk id="26" creationId="{F14ECE79-534A-48CA-B6D7-C7D411E7C21B}"/>
          </ac:picMkLst>
        </pc:picChg>
      </pc:sldChg>
      <pc:sldChg chg="delSp modSp add del mod">
        <pc:chgData name="足立 進" userId="545188b2fdd09f71" providerId="LiveId" clId="{ED395ACC-3685-4D7C-8BFD-FDBAB70E4B21}" dt="2021-12-12T22:06:11.734" v="9755" actId="47"/>
        <pc:sldMkLst>
          <pc:docMk/>
          <pc:sldMk cId="525372804" sldId="947"/>
        </pc:sldMkLst>
        <pc:spChg chg="mod">
          <ac:chgData name="足立 進" userId="545188b2fdd09f71" providerId="LiveId" clId="{ED395ACC-3685-4D7C-8BFD-FDBAB70E4B21}" dt="2021-11-30T12:57:22.186" v="7671" actId="1076"/>
          <ac:spMkLst>
            <pc:docMk/>
            <pc:sldMk cId="525372804" sldId="947"/>
            <ac:spMk id="3" creationId="{2FB1615C-3317-408B-BD9A-47AF025578A2}"/>
          </ac:spMkLst>
        </pc:spChg>
        <pc:spChg chg="mod">
          <ac:chgData name="足立 進" userId="545188b2fdd09f71" providerId="LiveId" clId="{ED395ACC-3685-4D7C-8BFD-FDBAB70E4B21}" dt="2021-11-30T12:57:19.133" v="7670" actId="1076"/>
          <ac:spMkLst>
            <pc:docMk/>
            <pc:sldMk cId="525372804" sldId="947"/>
            <ac:spMk id="5" creationId="{1238CAFB-1F9D-491A-874C-A1FE1FC7CC3A}"/>
          </ac:spMkLst>
        </pc:spChg>
        <pc:spChg chg="del">
          <ac:chgData name="足立 進" userId="545188b2fdd09f71" providerId="LiveId" clId="{ED395ACC-3685-4D7C-8BFD-FDBAB70E4B21}" dt="2021-11-30T12:45:06.375" v="7566" actId="478"/>
          <ac:spMkLst>
            <pc:docMk/>
            <pc:sldMk cId="525372804" sldId="947"/>
            <ac:spMk id="12" creationId="{814F9AF2-544C-45FC-AB66-B1BCAC3CD02A}"/>
          </ac:spMkLst>
        </pc:spChg>
        <pc:spChg chg="del">
          <ac:chgData name="足立 進" userId="545188b2fdd09f71" providerId="LiveId" clId="{ED395ACC-3685-4D7C-8BFD-FDBAB70E4B21}" dt="2021-11-30T12:45:04.362" v="7565" actId="478"/>
          <ac:spMkLst>
            <pc:docMk/>
            <pc:sldMk cId="525372804" sldId="947"/>
            <ac:spMk id="13" creationId="{D315F9B4-A101-4EE5-909F-39836F274332}"/>
          </ac:spMkLst>
        </pc:spChg>
        <pc:spChg chg="del">
          <ac:chgData name="足立 進" userId="545188b2fdd09f71" providerId="LiveId" clId="{ED395ACC-3685-4D7C-8BFD-FDBAB70E4B21}" dt="2021-11-30T12:45:02.108" v="7564" actId="478"/>
          <ac:spMkLst>
            <pc:docMk/>
            <pc:sldMk cId="525372804" sldId="947"/>
            <ac:spMk id="14" creationId="{06E38B07-E328-4871-A3BD-12EB96552C01}"/>
          </ac:spMkLst>
        </pc:spChg>
        <pc:spChg chg="del">
          <ac:chgData name="足立 進" userId="545188b2fdd09f71" providerId="LiveId" clId="{ED395ACC-3685-4D7C-8BFD-FDBAB70E4B21}" dt="2021-11-30T12:44:57.202" v="7563" actId="478"/>
          <ac:spMkLst>
            <pc:docMk/>
            <pc:sldMk cId="525372804" sldId="947"/>
            <ac:spMk id="19" creationId="{9A6D169F-5084-436B-817F-59C51DE9EEB5}"/>
          </ac:spMkLst>
        </pc:spChg>
        <pc:spChg chg="mod">
          <ac:chgData name="足立 進" userId="545188b2fdd09f71" providerId="LiveId" clId="{ED395ACC-3685-4D7C-8BFD-FDBAB70E4B21}" dt="2021-11-30T12:57:37.816" v="7672" actId="1076"/>
          <ac:spMkLst>
            <pc:docMk/>
            <pc:sldMk cId="525372804" sldId="947"/>
            <ac:spMk id="36" creationId="{E25B4D4B-57DD-4169-B0AA-F7F4038B7140}"/>
          </ac:spMkLst>
        </pc:spChg>
        <pc:spChg chg="mod">
          <ac:chgData name="足立 進" userId="545188b2fdd09f71" providerId="LiveId" clId="{ED395ACC-3685-4D7C-8BFD-FDBAB70E4B21}" dt="2021-11-30T12:57:10.276" v="7668" actId="14100"/>
          <ac:spMkLst>
            <pc:docMk/>
            <pc:sldMk cId="525372804" sldId="947"/>
            <ac:spMk id="37" creationId="{F462C88A-6716-44B9-AB87-396450F6C33A}"/>
          </ac:spMkLst>
        </pc:spChg>
        <pc:spChg chg="mod">
          <ac:chgData name="足立 進" userId="545188b2fdd09f71" providerId="LiveId" clId="{ED395ACC-3685-4D7C-8BFD-FDBAB70E4B21}" dt="2021-11-30T12:57:37.816" v="7672" actId="1076"/>
          <ac:spMkLst>
            <pc:docMk/>
            <pc:sldMk cId="525372804" sldId="947"/>
            <ac:spMk id="38" creationId="{863811F4-B00A-457B-8937-150C73AC093B}"/>
          </ac:spMkLst>
        </pc:spChg>
        <pc:spChg chg="mod">
          <ac:chgData name="足立 進" userId="545188b2fdd09f71" providerId="LiveId" clId="{ED395ACC-3685-4D7C-8BFD-FDBAB70E4B21}" dt="2021-11-30T12:57:37.816" v="7672" actId="1076"/>
          <ac:spMkLst>
            <pc:docMk/>
            <pc:sldMk cId="525372804" sldId="947"/>
            <ac:spMk id="40" creationId="{2EA644BD-A84C-4E7B-A38D-210A1CB7D389}"/>
          </ac:spMkLst>
        </pc:spChg>
      </pc:sldChg>
      <pc:sldChg chg="addSp delSp modSp add mod ord delAnim modAnim">
        <pc:chgData name="足立 進" userId="545188b2fdd09f71" providerId="LiveId" clId="{ED395ACC-3685-4D7C-8BFD-FDBAB70E4B21}" dt="2021-11-30T14:37:21.290" v="7789" actId="14100"/>
        <pc:sldMkLst>
          <pc:docMk/>
          <pc:sldMk cId="2178867775" sldId="948"/>
        </pc:sldMkLst>
        <pc:spChg chg="add del">
          <ac:chgData name="足立 進" userId="545188b2fdd09f71" providerId="LiveId" clId="{ED395ACC-3685-4D7C-8BFD-FDBAB70E4B21}" dt="2021-11-30T14:32:48.046" v="7773" actId="478"/>
          <ac:spMkLst>
            <pc:docMk/>
            <pc:sldMk cId="2178867775" sldId="948"/>
            <ac:spMk id="6" creationId="{16F058FD-ACF6-4B25-8267-157E4E50E727}"/>
          </ac:spMkLst>
        </pc:spChg>
        <pc:spChg chg="mod">
          <ac:chgData name="足立 進" userId="545188b2fdd09f71" providerId="LiveId" clId="{ED395ACC-3685-4D7C-8BFD-FDBAB70E4B21}" dt="2021-11-30T12:51:20.982" v="7635" actId="1076"/>
          <ac:spMkLst>
            <pc:docMk/>
            <pc:sldMk cId="2178867775" sldId="948"/>
            <ac:spMk id="7" creationId="{91003031-5258-40F5-B170-F268A83F7781}"/>
          </ac:spMkLst>
        </pc:spChg>
        <pc:spChg chg="mod">
          <ac:chgData name="足立 進" userId="545188b2fdd09f71" providerId="LiveId" clId="{ED395ACC-3685-4D7C-8BFD-FDBAB70E4B21}" dt="2021-11-30T12:51:29.675" v="7637" actId="1076"/>
          <ac:spMkLst>
            <pc:docMk/>
            <pc:sldMk cId="2178867775" sldId="948"/>
            <ac:spMk id="10" creationId="{F0CCF2AD-4974-4ADD-9EEA-FBECB525338C}"/>
          </ac:spMkLst>
        </pc:spChg>
        <pc:picChg chg="mod">
          <ac:chgData name="足立 進" userId="545188b2fdd09f71" providerId="LiveId" clId="{ED395ACC-3685-4D7C-8BFD-FDBAB70E4B21}" dt="2021-11-30T13:09:16.412" v="7737" actId="14100"/>
          <ac:picMkLst>
            <pc:docMk/>
            <pc:sldMk cId="2178867775" sldId="948"/>
            <ac:picMk id="3" creationId="{290389D2-D85A-4384-8B7E-CB7290A2FD5E}"/>
          </ac:picMkLst>
        </pc:picChg>
        <pc:picChg chg="mod">
          <ac:chgData name="足立 進" userId="545188b2fdd09f71" providerId="LiveId" clId="{ED395ACC-3685-4D7C-8BFD-FDBAB70E4B21}" dt="2021-11-30T13:09:13.112" v="7736" actId="14100"/>
          <ac:picMkLst>
            <pc:docMk/>
            <pc:sldMk cId="2178867775" sldId="948"/>
            <ac:picMk id="5" creationId="{2A0A83A1-188E-4F36-B708-7958C47329CC}"/>
          </ac:picMkLst>
        </pc:picChg>
        <pc:picChg chg="del">
          <ac:chgData name="足立 進" userId="545188b2fdd09f71" providerId="LiveId" clId="{ED395ACC-3685-4D7C-8BFD-FDBAB70E4B21}" dt="2021-11-30T12:50:16.245" v="7623" actId="478"/>
          <ac:picMkLst>
            <pc:docMk/>
            <pc:sldMk cId="2178867775" sldId="948"/>
            <ac:picMk id="6" creationId="{C5F84980-6C30-47AF-98D0-BB2F6FE0AD41}"/>
          </ac:picMkLst>
        </pc:picChg>
        <pc:picChg chg="mod ord">
          <ac:chgData name="足立 進" userId="545188b2fdd09f71" providerId="LiveId" clId="{ED395ACC-3685-4D7C-8BFD-FDBAB70E4B21}" dt="2021-11-30T14:20:43.335" v="7752" actId="166"/>
          <ac:picMkLst>
            <pc:docMk/>
            <pc:sldMk cId="2178867775" sldId="948"/>
            <ac:picMk id="8" creationId="{4CC94961-6FAA-4AF3-B11C-A89616529E82}"/>
          </ac:picMkLst>
        </pc:picChg>
        <pc:picChg chg="mod ord">
          <ac:chgData name="足立 進" userId="545188b2fdd09f71" providerId="LiveId" clId="{ED395ACC-3685-4D7C-8BFD-FDBAB70E4B21}" dt="2021-11-30T14:20:50.753" v="7753" actId="166"/>
          <ac:picMkLst>
            <pc:docMk/>
            <pc:sldMk cId="2178867775" sldId="948"/>
            <ac:picMk id="9" creationId="{4CB6E0B5-49FE-4422-BB19-1E10BB6965E8}"/>
          </ac:picMkLst>
        </pc:picChg>
        <pc:picChg chg="add del mod">
          <ac:chgData name="足立 進" userId="545188b2fdd09f71" providerId="LiveId" clId="{ED395ACC-3685-4D7C-8BFD-FDBAB70E4B21}" dt="2021-11-30T12:48:25.100" v="7597"/>
          <ac:picMkLst>
            <pc:docMk/>
            <pc:sldMk cId="2178867775" sldId="948"/>
            <ac:picMk id="11" creationId="{17022A4F-CE28-439A-92A9-0FA86B976FBB}"/>
          </ac:picMkLst>
        </pc:picChg>
        <pc:picChg chg="add del mod">
          <ac:chgData name="足立 進" userId="545188b2fdd09f71" providerId="LiveId" clId="{ED395ACC-3685-4D7C-8BFD-FDBAB70E4B21}" dt="2021-11-30T12:57:57.368" v="7674" actId="478"/>
          <ac:picMkLst>
            <pc:docMk/>
            <pc:sldMk cId="2178867775" sldId="948"/>
            <ac:picMk id="12" creationId="{96F13CAD-4136-45D7-9652-CF041408C042}"/>
          </ac:picMkLst>
        </pc:picChg>
        <pc:picChg chg="add mod ord">
          <ac:chgData name="足立 進" userId="545188b2fdd09f71" providerId="LiveId" clId="{ED395ACC-3685-4D7C-8BFD-FDBAB70E4B21}" dt="2021-11-30T14:37:21.290" v="7789" actId="14100"/>
          <ac:picMkLst>
            <pc:docMk/>
            <pc:sldMk cId="2178867775" sldId="948"/>
            <ac:picMk id="13" creationId="{EAF7BB0F-640F-469A-8B9F-39D03C516AF3}"/>
          </ac:picMkLst>
        </pc:picChg>
        <pc:picChg chg="mod">
          <ac:chgData name="足立 進" userId="545188b2fdd09f71" providerId="LiveId" clId="{ED395ACC-3685-4D7C-8BFD-FDBAB70E4B21}" dt="2021-11-30T13:04:21.917" v="7713" actId="1076"/>
          <ac:picMkLst>
            <pc:docMk/>
            <pc:sldMk cId="2178867775" sldId="948"/>
            <ac:picMk id="26" creationId="{F14ECE79-534A-48CA-B6D7-C7D411E7C21B}"/>
          </ac:picMkLst>
        </pc:picChg>
      </pc:sldChg>
      <pc:sldChg chg="addSp delSp modSp add mod modAnim">
        <pc:chgData name="足立 進" userId="545188b2fdd09f71" providerId="LiveId" clId="{ED395ACC-3685-4D7C-8BFD-FDBAB70E4B21}" dt="2021-11-30T22:02:22.626" v="7879" actId="14100"/>
        <pc:sldMkLst>
          <pc:docMk/>
          <pc:sldMk cId="1246531396" sldId="949"/>
        </pc:sldMkLst>
        <pc:spChg chg="add del ord">
          <ac:chgData name="足立 進" userId="545188b2fdd09f71" providerId="LiveId" clId="{ED395ACC-3685-4D7C-8BFD-FDBAB70E4B21}" dt="2021-11-30T22:00:33.775" v="7873" actId="167"/>
          <ac:spMkLst>
            <pc:docMk/>
            <pc:sldMk cId="1246531396" sldId="949"/>
            <ac:spMk id="2" creationId="{75EF8D58-2961-4EAB-B5E3-16CC5250C3C7}"/>
          </ac:spMkLst>
        </pc:spChg>
        <pc:spChg chg="add del mod">
          <ac:chgData name="足立 進" userId="545188b2fdd09f71" providerId="LiveId" clId="{ED395ACC-3685-4D7C-8BFD-FDBAB70E4B21}" dt="2021-11-30T21:57:42.650" v="7864" actId="478"/>
          <ac:spMkLst>
            <pc:docMk/>
            <pc:sldMk cId="1246531396" sldId="949"/>
            <ac:spMk id="5" creationId="{25D5CECA-FBFF-4595-A589-BB883E78F32C}"/>
          </ac:spMkLst>
        </pc:spChg>
        <pc:spChg chg="add mod ord">
          <ac:chgData name="足立 進" userId="545188b2fdd09f71" providerId="LiveId" clId="{ED395ACC-3685-4D7C-8BFD-FDBAB70E4B21}" dt="2021-11-30T22:02:22.626" v="7879" actId="14100"/>
          <ac:spMkLst>
            <pc:docMk/>
            <pc:sldMk cId="1246531396" sldId="949"/>
            <ac:spMk id="6" creationId="{44869510-1CEF-49D4-92E6-8F010B0CEFB2}"/>
          </ac:spMkLst>
        </pc:spChg>
        <pc:spChg chg="mod">
          <ac:chgData name="足立 進" userId="545188b2fdd09f71" providerId="LiveId" clId="{ED395ACC-3685-4D7C-8BFD-FDBAB70E4B21}" dt="2021-11-30T21:57:24.800" v="7862" actId="1076"/>
          <ac:spMkLst>
            <pc:docMk/>
            <pc:sldMk cId="1246531396" sldId="949"/>
            <ac:spMk id="7" creationId="{844DCF41-5390-4B24-BD55-6556C76177D9}"/>
          </ac:spMkLst>
        </pc:spChg>
      </pc:sldChg>
      <pc:sldChg chg="add del ord">
        <pc:chgData name="足立 進" userId="545188b2fdd09f71" providerId="LiveId" clId="{ED395ACC-3685-4D7C-8BFD-FDBAB70E4B21}" dt="2021-11-30T14:14:08.015" v="7743" actId="47"/>
        <pc:sldMkLst>
          <pc:docMk/>
          <pc:sldMk cId="1836799261" sldId="949"/>
        </pc:sldMkLst>
      </pc:sldChg>
      <pc:sldChg chg="modSp mod ord">
        <pc:chgData name="足立 進" userId="545188b2fdd09f71" providerId="LiveId" clId="{ED395ACC-3685-4D7C-8BFD-FDBAB70E4B21}" dt="2021-12-01T12:35:24.271" v="8389"/>
        <pc:sldMkLst>
          <pc:docMk/>
          <pc:sldMk cId="3441711489" sldId="950"/>
        </pc:sldMkLst>
        <pc:spChg chg="mod">
          <ac:chgData name="足立 進" userId="545188b2fdd09f71" providerId="LiveId" clId="{ED395ACC-3685-4D7C-8BFD-FDBAB70E4B21}" dt="2021-12-01T12:15:57.604" v="8214" actId="1076"/>
          <ac:spMkLst>
            <pc:docMk/>
            <pc:sldMk cId="3441711489" sldId="950"/>
            <ac:spMk id="7" creationId="{91003031-5258-40F5-B170-F268A83F7781}"/>
          </ac:spMkLst>
        </pc:spChg>
        <pc:picChg chg="mod">
          <ac:chgData name="足立 進" userId="545188b2fdd09f71" providerId="LiveId" clId="{ED395ACC-3685-4D7C-8BFD-FDBAB70E4B21}" dt="2021-12-01T12:15:00.648" v="8213" actId="14100"/>
          <ac:picMkLst>
            <pc:docMk/>
            <pc:sldMk cId="3441711489" sldId="950"/>
            <ac:picMk id="3" creationId="{290389D2-D85A-4384-8B7E-CB7290A2FD5E}"/>
          </ac:picMkLst>
        </pc:picChg>
        <pc:picChg chg="mod">
          <ac:chgData name="足立 進" userId="545188b2fdd09f71" providerId="LiveId" clId="{ED395ACC-3685-4D7C-8BFD-FDBAB70E4B21}" dt="2021-12-01T12:14:55.151" v="8212" actId="14100"/>
          <ac:picMkLst>
            <pc:docMk/>
            <pc:sldMk cId="3441711489" sldId="950"/>
            <ac:picMk id="5" creationId="{2A0A83A1-188E-4F36-B708-7958C47329CC}"/>
          </ac:picMkLst>
        </pc:picChg>
      </pc:sldChg>
      <pc:sldChg chg="modSp del mod">
        <pc:chgData name="足立 進" userId="545188b2fdd09f71" providerId="LiveId" clId="{ED395ACC-3685-4D7C-8BFD-FDBAB70E4B21}" dt="2021-12-04T22:21:30.647" v="9085" actId="47"/>
        <pc:sldMkLst>
          <pc:docMk/>
          <pc:sldMk cId="3957878046" sldId="951"/>
        </pc:sldMkLst>
        <pc:spChg chg="mod">
          <ac:chgData name="足立 進" userId="545188b2fdd09f71" providerId="LiveId" clId="{ED395ACC-3685-4D7C-8BFD-FDBAB70E4B21}" dt="2021-12-01T14:04:06.979" v="8530" actId="20577"/>
          <ac:spMkLst>
            <pc:docMk/>
            <pc:sldMk cId="3957878046" sldId="951"/>
            <ac:spMk id="3" creationId="{599B2FA6-6366-4966-8C13-8B660F9A64BD}"/>
          </ac:spMkLst>
        </pc:spChg>
      </pc:sldChg>
      <pc:sldChg chg="addSp delSp modSp add del mod">
        <pc:chgData name="足立 進" userId="545188b2fdd09f71" providerId="LiveId" clId="{ED395ACC-3685-4D7C-8BFD-FDBAB70E4B21}" dt="2021-12-12T22:06:16.654" v="9756" actId="47"/>
        <pc:sldMkLst>
          <pc:docMk/>
          <pc:sldMk cId="833237453" sldId="952"/>
        </pc:sldMkLst>
        <pc:spChg chg="mod">
          <ac:chgData name="足立 進" userId="545188b2fdd09f71" providerId="LiveId" clId="{ED395ACC-3685-4D7C-8BFD-FDBAB70E4B21}" dt="2021-12-01T12:26:11.982" v="8319" actId="1076"/>
          <ac:spMkLst>
            <pc:docMk/>
            <pc:sldMk cId="833237453" sldId="952"/>
            <ac:spMk id="3" creationId="{2FB1615C-3317-408B-BD9A-47AF025578A2}"/>
          </ac:spMkLst>
        </pc:spChg>
        <pc:spChg chg="mod">
          <ac:chgData name="足立 進" userId="545188b2fdd09f71" providerId="LiveId" clId="{ED395ACC-3685-4D7C-8BFD-FDBAB70E4B21}" dt="2021-12-01T12:27:24.448" v="8330" actId="1076"/>
          <ac:spMkLst>
            <pc:docMk/>
            <pc:sldMk cId="833237453" sldId="952"/>
            <ac:spMk id="5" creationId="{1238CAFB-1F9D-491A-874C-A1FE1FC7CC3A}"/>
          </ac:spMkLst>
        </pc:spChg>
        <pc:spChg chg="del">
          <ac:chgData name="足立 進" userId="545188b2fdd09f71" providerId="LiveId" clId="{ED395ACC-3685-4D7C-8BFD-FDBAB70E4B21}" dt="2021-12-01T12:23:19.893" v="8301" actId="478"/>
          <ac:spMkLst>
            <pc:docMk/>
            <pc:sldMk cId="833237453" sldId="952"/>
            <ac:spMk id="15" creationId="{4268BF2F-FA0F-47C8-B45A-7F9B8F74D532}"/>
          </ac:spMkLst>
        </pc:spChg>
        <pc:spChg chg="del">
          <ac:chgData name="足立 進" userId="545188b2fdd09f71" providerId="LiveId" clId="{ED395ACC-3685-4D7C-8BFD-FDBAB70E4B21}" dt="2021-12-01T12:23:27.077" v="8303" actId="478"/>
          <ac:spMkLst>
            <pc:docMk/>
            <pc:sldMk cId="833237453" sldId="952"/>
            <ac:spMk id="16" creationId="{C46ED648-2F7C-4BEF-AE2C-772EEC6AE0F1}"/>
          </ac:spMkLst>
        </pc:spChg>
        <pc:spChg chg="del">
          <ac:chgData name="足立 進" userId="545188b2fdd09f71" providerId="LiveId" clId="{ED395ACC-3685-4D7C-8BFD-FDBAB70E4B21}" dt="2021-12-01T12:23:23.836" v="8302" actId="478"/>
          <ac:spMkLst>
            <pc:docMk/>
            <pc:sldMk cId="833237453" sldId="952"/>
            <ac:spMk id="17" creationId="{A2067940-70F4-417C-8078-0EA7BF16C012}"/>
          </ac:spMkLst>
        </pc:spChg>
        <pc:spChg chg="del">
          <ac:chgData name="足立 進" userId="545188b2fdd09f71" providerId="LiveId" clId="{ED395ACC-3685-4D7C-8BFD-FDBAB70E4B21}" dt="2021-12-01T12:23:28.993" v="8304" actId="478"/>
          <ac:spMkLst>
            <pc:docMk/>
            <pc:sldMk cId="833237453" sldId="952"/>
            <ac:spMk id="18" creationId="{4157AEEA-1338-47C1-BB7D-514B60D6E8BC}"/>
          </ac:spMkLst>
        </pc:spChg>
        <pc:spChg chg="mod">
          <ac:chgData name="足立 進" userId="545188b2fdd09f71" providerId="LiveId" clId="{ED395ACC-3685-4D7C-8BFD-FDBAB70E4B21}" dt="2021-12-01T12:25:39.904" v="8314" actId="1076"/>
          <ac:spMkLst>
            <pc:docMk/>
            <pc:sldMk cId="833237453" sldId="952"/>
            <ac:spMk id="36" creationId="{E25B4D4B-57DD-4169-B0AA-F7F4038B7140}"/>
          </ac:spMkLst>
        </pc:spChg>
        <pc:spChg chg="mod">
          <ac:chgData name="足立 進" userId="545188b2fdd09f71" providerId="LiveId" clId="{ED395ACC-3685-4D7C-8BFD-FDBAB70E4B21}" dt="2021-12-01T12:25:39.904" v="8314" actId="1076"/>
          <ac:spMkLst>
            <pc:docMk/>
            <pc:sldMk cId="833237453" sldId="952"/>
            <ac:spMk id="37" creationId="{F462C88A-6716-44B9-AB87-396450F6C33A}"/>
          </ac:spMkLst>
        </pc:spChg>
        <pc:spChg chg="mod">
          <ac:chgData name="足立 進" userId="545188b2fdd09f71" providerId="LiveId" clId="{ED395ACC-3685-4D7C-8BFD-FDBAB70E4B21}" dt="2021-12-01T12:28:38.808" v="8338" actId="1076"/>
          <ac:spMkLst>
            <pc:docMk/>
            <pc:sldMk cId="833237453" sldId="952"/>
            <ac:spMk id="38" creationId="{863811F4-B00A-457B-8937-150C73AC093B}"/>
          </ac:spMkLst>
        </pc:spChg>
        <pc:spChg chg="mod">
          <ac:chgData name="足立 進" userId="545188b2fdd09f71" providerId="LiveId" clId="{ED395ACC-3685-4D7C-8BFD-FDBAB70E4B21}" dt="2021-12-01T12:26:32.728" v="8322" actId="14100"/>
          <ac:spMkLst>
            <pc:docMk/>
            <pc:sldMk cId="833237453" sldId="952"/>
            <ac:spMk id="40" creationId="{2EA644BD-A84C-4E7B-A38D-210A1CB7D389}"/>
          </ac:spMkLst>
        </pc:spChg>
        <pc:picChg chg="add del mod">
          <ac:chgData name="足立 進" userId="545188b2fdd09f71" providerId="LiveId" clId="{ED395ACC-3685-4D7C-8BFD-FDBAB70E4B21}" dt="2021-12-01T12:26:07.398" v="8318"/>
          <ac:picMkLst>
            <pc:docMk/>
            <pc:sldMk cId="833237453" sldId="952"/>
            <ac:picMk id="6" creationId="{79463B63-EBC1-45A5-97EA-1157AF01557A}"/>
          </ac:picMkLst>
        </pc:picChg>
        <pc:picChg chg="add mod">
          <ac:chgData name="足立 進" userId="545188b2fdd09f71" providerId="LiveId" clId="{ED395ACC-3685-4D7C-8BFD-FDBAB70E4B21}" dt="2021-12-01T12:28:55.769" v="8340" actId="1076"/>
          <ac:picMkLst>
            <pc:docMk/>
            <pc:sldMk cId="833237453" sldId="952"/>
            <ac:picMk id="7" creationId="{2CB2472D-C939-4FC5-B7F8-737403025721}"/>
          </ac:picMkLst>
        </pc:picChg>
      </pc:sldChg>
      <pc:sldChg chg="del">
        <pc:chgData name="足立 進" userId="545188b2fdd09f71" providerId="LiveId" clId="{ED395ACC-3685-4D7C-8BFD-FDBAB70E4B21}" dt="2021-12-13T21:59:43.506" v="9760" actId="47"/>
        <pc:sldMkLst>
          <pc:docMk/>
          <pc:sldMk cId="1638344691" sldId="952"/>
        </pc:sldMkLst>
      </pc:sldChg>
      <pc:sldChg chg="addSp delSp modSp add mod delAnim modAnim">
        <pc:chgData name="足立 進" userId="545188b2fdd09f71" providerId="LiveId" clId="{ED395ACC-3685-4D7C-8BFD-FDBAB70E4B21}" dt="2021-12-01T13:01:46.700" v="8451"/>
        <pc:sldMkLst>
          <pc:docMk/>
          <pc:sldMk cId="3781156439" sldId="953"/>
        </pc:sldMkLst>
        <pc:picChg chg="add del mod">
          <ac:chgData name="足立 進" userId="545188b2fdd09f71" providerId="LiveId" clId="{ED395ACC-3685-4D7C-8BFD-FDBAB70E4B21}" dt="2021-12-01T12:21:39.486" v="8289" actId="478"/>
          <ac:picMkLst>
            <pc:docMk/>
            <pc:sldMk cId="3781156439" sldId="953"/>
            <ac:picMk id="6" creationId="{BEE659B7-91D8-41AB-9015-D0C880B85A98}"/>
          </ac:picMkLst>
        </pc:picChg>
        <pc:picChg chg="mod ord">
          <ac:chgData name="足立 進" userId="545188b2fdd09f71" providerId="LiveId" clId="{ED395ACC-3685-4D7C-8BFD-FDBAB70E4B21}" dt="2021-12-01T12:32:57.353" v="8377" actId="1076"/>
          <ac:picMkLst>
            <pc:docMk/>
            <pc:sldMk cId="3781156439" sldId="953"/>
            <ac:picMk id="8" creationId="{4CC94961-6FAA-4AF3-B11C-A89616529E82}"/>
          </ac:picMkLst>
        </pc:picChg>
        <pc:picChg chg="mod ord">
          <ac:chgData name="足立 進" userId="545188b2fdd09f71" providerId="LiveId" clId="{ED395ACC-3685-4D7C-8BFD-FDBAB70E4B21}" dt="2021-12-01T12:32:45.015" v="8375" actId="1076"/>
          <ac:picMkLst>
            <pc:docMk/>
            <pc:sldMk cId="3781156439" sldId="953"/>
            <ac:picMk id="9" creationId="{4CB6E0B5-49FE-4422-BB19-1E10BB6965E8}"/>
          </ac:picMkLst>
        </pc:picChg>
        <pc:picChg chg="del mod">
          <ac:chgData name="足立 進" userId="545188b2fdd09f71" providerId="LiveId" clId="{ED395ACC-3685-4D7C-8BFD-FDBAB70E4B21}" dt="2021-12-01T12:29:38.253" v="8347" actId="478"/>
          <ac:picMkLst>
            <pc:docMk/>
            <pc:sldMk cId="3781156439" sldId="953"/>
            <ac:picMk id="11" creationId="{546C2F29-986F-4362-B7A4-19CD8DE12DBE}"/>
          </ac:picMkLst>
        </pc:picChg>
        <pc:picChg chg="add mod">
          <ac:chgData name="足立 進" userId="545188b2fdd09f71" providerId="LiveId" clId="{ED395ACC-3685-4D7C-8BFD-FDBAB70E4B21}" dt="2021-12-01T12:31:22.026" v="8361" actId="1076"/>
          <ac:picMkLst>
            <pc:docMk/>
            <pc:sldMk cId="3781156439" sldId="953"/>
            <ac:picMk id="12" creationId="{0A8EFAF6-AD1A-4F14-A3CA-D1F2445B4FE8}"/>
          </ac:picMkLst>
        </pc:picChg>
        <pc:picChg chg="add mod ord">
          <ac:chgData name="足立 進" userId="545188b2fdd09f71" providerId="LiveId" clId="{ED395ACC-3685-4D7C-8BFD-FDBAB70E4B21}" dt="2021-12-01T12:32:24.969" v="8372" actId="1076"/>
          <ac:picMkLst>
            <pc:docMk/>
            <pc:sldMk cId="3781156439" sldId="953"/>
            <ac:picMk id="13" creationId="{BDCAF4E8-FB0A-4315-B157-8694C14A6E8C}"/>
          </ac:picMkLst>
        </pc:picChg>
        <pc:picChg chg="mod">
          <ac:chgData name="足立 進" userId="545188b2fdd09f71" providerId="LiveId" clId="{ED395ACC-3685-4D7C-8BFD-FDBAB70E4B21}" dt="2021-12-01T12:30:54.855" v="8356" actId="14100"/>
          <ac:picMkLst>
            <pc:docMk/>
            <pc:sldMk cId="3781156439" sldId="953"/>
            <ac:picMk id="26" creationId="{F14ECE79-534A-48CA-B6D7-C7D411E7C21B}"/>
          </ac:picMkLst>
        </pc:picChg>
      </pc:sldChg>
      <pc:sldChg chg="addSp delSp modSp add mod">
        <pc:chgData name="足立 進" userId="545188b2fdd09f71" providerId="LiveId" clId="{ED395ACC-3685-4D7C-8BFD-FDBAB70E4B21}" dt="2021-12-01T12:29:03.764" v="8341" actId="1076"/>
        <pc:sldMkLst>
          <pc:docMk/>
          <pc:sldMk cId="4082680612" sldId="954"/>
        </pc:sldMkLst>
        <pc:spChg chg="mod">
          <ac:chgData name="足立 進" userId="545188b2fdd09f71" providerId="LiveId" clId="{ED395ACC-3685-4D7C-8BFD-FDBAB70E4B21}" dt="2021-12-01T12:26:16.774" v="8320" actId="1076"/>
          <ac:spMkLst>
            <pc:docMk/>
            <pc:sldMk cId="4082680612" sldId="954"/>
            <ac:spMk id="3" creationId="{2FB1615C-3317-408B-BD9A-47AF025578A2}"/>
          </ac:spMkLst>
        </pc:spChg>
        <pc:spChg chg="del mod">
          <ac:chgData name="足立 進" userId="545188b2fdd09f71" providerId="LiveId" clId="{ED395ACC-3685-4D7C-8BFD-FDBAB70E4B21}" dt="2021-12-01T12:28:01.468" v="8334" actId="478"/>
          <ac:spMkLst>
            <pc:docMk/>
            <pc:sldMk cId="4082680612" sldId="954"/>
            <ac:spMk id="5" creationId="{1238CAFB-1F9D-491A-874C-A1FE1FC7CC3A}"/>
          </ac:spMkLst>
        </pc:spChg>
        <pc:spChg chg="add del mod">
          <ac:chgData name="足立 進" userId="545188b2fdd09f71" providerId="LiveId" clId="{ED395ACC-3685-4D7C-8BFD-FDBAB70E4B21}" dt="2021-12-01T12:24:24.264" v="8307"/>
          <ac:spMkLst>
            <pc:docMk/>
            <pc:sldMk cId="4082680612" sldId="954"/>
            <ac:spMk id="10" creationId="{56F6C83C-BEEF-4BED-9966-A8994160F5E6}"/>
          </ac:spMkLst>
        </pc:spChg>
        <pc:spChg chg="add del mod">
          <ac:chgData name="足立 進" userId="545188b2fdd09f71" providerId="LiveId" clId="{ED395ACC-3685-4D7C-8BFD-FDBAB70E4B21}" dt="2021-12-01T12:24:24.264" v="8307"/>
          <ac:spMkLst>
            <pc:docMk/>
            <pc:sldMk cId="4082680612" sldId="954"/>
            <ac:spMk id="11" creationId="{80E69F09-13DC-439F-9676-D88ED3B54037}"/>
          </ac:spMkLst>
        </pc:spChg>
        <pc:spChg chg="add del mod">
          <ac:chgData name="足立 進" userId="545188b2fdd09f71" providerId="LiveId" clId="{ED395ACC-3685-4D7C-8BFD-FDBAB70E4B21}" dt="2021-12-01T12:24:24.264" v="8307"/>
          <ac:spMkLst>
            <pc:docMk/>
            <pc:sldMk cId="4082680612" sldId="954"/>
            <ac:spMk id="12" creationId="{48011FCD-AFE5-4C7B-A136-631DF32E20AA}"/>
          </ac:spMkLst>
        </pc:spChg>
        <pc:spChg chg="add del mod">
          <ac:chgData name="足立 進" userId="545188b2fdd09f71" providerId="LiveId" clId="{ED395ACC-3685-4D7C-8BFD-FDBAB70E4B21}" dt="2021-12-01T12:24:24.264" v="8307"/>
          <ac:spMkLst>
            <pc:docMk/>
            <pc:sldMk cId="4082680612" sldId="954"/>
            <ac:spMk id="13" creationId="{901E23B8-284A-4ED0-979B-2BDE86D8AB0C}"/>
          </ac:spMkLst>
        </pc:spChg>
        <pc:spChg chg="add del mod">
          <ac:chgData name="足立 進" userId="545188b2fdd09f71" providerId="LiveId" clId="{ED395ACC-3685-4D7C-8BFD-FDBAB70E4B21}" dt="2021-12-01T12:24:24.264" v="8307"/>
          <ac:spMkLst>
            <pc:docMk/>
            <pc:sldMk cId="4082680612" sldId="954"/>
            <ac:spMk id="14" creationId="{B53CA48C-1D9E-409C-AC07-9B3BBEA3DC63}"/>
          </ac:spMkLst>
        </pc:spChg>
        <pc:spChg chg="add mod">
          <ac:chgData name="足立 進" userId="545188b2fdd09f71" providerId="LiveId" clId="{ED395ACC-3685-4D7C-8BFD-FDBAB70E4B21}" dt="2021-12-01T12:28:07.244" v="8335"/>
          <ac:spMkLst>
            <pc:docMk/>
            <pc:sldMk cId="4082680612" sldId="954"/>
            <ac:spMk id="15" creationId="{33C1D600-377C-4C08-867F-D80742BA9A52}"/>
          </ac:spMkLst>
        </pc:spChg>
        <pc:spChg chg="mod">
          <ac:chgData name="足立 進" userId="545188b2fdd09f71" providerId="LiveId" clId="{ED395ACC-3685-4D7C-8BFD-FDBAB70E4B21}" dt="2021-12-01T12:24:43.840" v="8309" actId="14100"/>
          <ac:spMkLst>
            <pc:docMk/>
            <pc:sldMk cId="4082680612" sldId="954"/>
            <ac:spMk id="36" creationId="{E25B4D4B-57DD-4169-B0AA-F7F4038B7140}"/>
          </ac:spMkLst>
        </pc:spChg>
        <pc:spChg chg="mod">
          <ac:chgData name="足立 進" userId="545188b2fdd09f71" providerId="LiveId" clId="{ED395ACC-3685-4D7C-8BFD-FDBAB70E4B21}" dt="2021-12-01T12:25:04.225" v="8312" actId="14100"/>
          <ac:spMkLst>
            <pc:docMk/>
            <pc:sldMk cId="4082680612" sldId="954"/>
            <ac:spMk id="40" creationId="{2EA644BD-A84C-4E7B-A38D-210A1CB7D389}"/>
          </ac:spMkLst>
        </pc:spChg>
        <pc:picChg chg="add mod">
          <ac:chgData name="足立 進" userId="545188b2fdd09f71" providerId="LiveId" clId="{ED395ACC-3685-4D7C-8BFD-FDBAB70E4B21}" dt="2021-12-01T12:29:03.764" v="8341" actId="1076"/>
          <ac:picMkLst>
            <pc:docMk/>
            <pc:sldMk cId="4082680612" sldId="954"/>
            <ac:picMk id="6" creationId="{9001FFA1-F6C7-4DAF-A187-A0EC3A66FD82}"/>
          </ac:picMkLst>
        </pc:picChg>
      </pc:sldChg>
      <pc:sldChg chg="addSp modSp add mod modAnim">
        <pc:chgData name="足立 進" userId="545188b2fdd09f71" providerId="LiveId" clId="{ED395ACC-3685-4D7C-8BFD-FDBAB70E4B21}" dt="2021-12-05T01:03:55.644" v="9426"/>
        <pc:sldMkLst>
          <pc:docMk/>
          <pc:sldMk cId="2007429822" sldId="955"/>
        </pc:sldMkLst>
        <pc:spChg chg="mod">
          <ac:chgData name="足立 進" userId="545188b2fdd09f71" providerId="LiveId" clId="{ED395ACC-3685-4D7C-8BFD-FDBAB70E4B21}" dt="2021-12-05T01:01:14.365" v="9416" actId="1076"/>
          <ac:spMkLst>
            <pc:docMk/>
            <pc:sldMk cId="2007429822" sldId="955"/>
            <ac:spMk id="6" creationId="{D24ADA38-A239-4777-8367-B4B2DF09E20D}"/>
          </ac:spMkLst>
        </pc:spChg>
        <pc:spChg chg="add mod">
          <ac:chgData name="足立 進" userId="545188b2fdd09f71" providerId="LiveId" clId="{ED395ACC-3685-4D7C-8BFD-FDBAB70E4B21}" dt="2021-12-01T12:38:32.554" v="8395"/>
          <ac:spMkLst>
            <pc:docMk/>
            <pc:sldMk cId="2007429822" sldId="955"/>
            <ac:spMk id="11" creationId="{7B8B8A2A-0E29-4E57-929A-9143FE073823}"/>
          </ac:spMkLst>
        </pc:spChg>
        <pc:spChg chg="add mod">
          <ac:chgData name="足立 進" userId="545188b2fdd09f71" providerId="LiveId" clId="{ED395ACC-3685-4D7C-8BFD-FDBAB70E4B21}" dt="2021-12-01T13:58:05.030" v="8513" actId="1076"/>
          <ac:spMkLst>
            <pc:docMk/>
            <pc:sldMk cId="2007429822" sldId="955"/>
            <ac:spMk id="13" creationId="{733114B7-9ADA-4961-8B5A-744668BEC875}"/>
          </ac:spMkLst>
        </pc:spChg>
        <pc:spChg chg="add mod">
          <ac:chgData name="足立 進" userId="545188b2fdd09f71" providerId="LiveId" clId="{ED395ACC-3685-4D7C-8BFD-FDBAB70E4B21}" dt="2021-12-01T12:42:35.691" v="8405"/>
          <ac:spMkLst>
            <pc:docMk/>
            <pc:sldMk cId="2007429822" sldId="955"/>
            <ac:spMk id="14" creationId="{D945DD4D-6132-4556-B6FC-01BB59036323}"/>
          </ac:spMkLst>
        </pc:spChg>
        <pc:spChg chg="add mod">
          <ac:chgData name="足立 進" userId="545188b2fdd09f71" providerId="LiveId" clId="{ED395ACC-3685-4D7C-8BFD-FDBAB70E4B21}" dt="2021-12-01T12:42:35.691" v="8405"/>
          <ac:spMkLst>
            <pc:docMk/>
            <pc:sldMk cId="2007429822" sldId="955"/>
            <ac:spMk id="15" creationId="{77308940-D94D-4D08-AA08-25E03492E17F}"/>
          </ac:spMkLst>
        </pc:spChg>
        <pc:picChg chg="add mod">
          <ac:chgData name="足立 進" userId="545188b2fdd09f71" providerId="LiveId" clId="{ED395ACC-3685-4D7C-8BFD-FDBAB70E4B21}" dt="2021-12-01T13:57:50.099" v="8512" actId="1076"/>
          <ac:picMkLst>
            <pc:docMk/>
            <pc:sldMk cId="2007429822" sldId="955"/>
            <ac:picMk id="12" creationId="{8ADB8C67-F5E5-46CD-82EB-8B79B7FE1B34}"/>
          </ac:picMkLst>
        </pc:picChg>
      </pc:sldChg>
      <pc:sldChg chg="addSp delSp modSp mod ord modTransition delAnim modAnim">
        <pc:chgData name="足立 進" userId="545188b2fdd09f71" providerId="LiveId" clId="{ED395ACC-3685-4D7C-8BFD-FDBAB70E4B21}" dt="2021-12-06T01:27:47.729" v="9622"/>
        <pc:sldMkLst>
          <pc:docMk/>
          <pc:sldMk cId="76629346" sldId="958"/>
        </pc:sldMkLst>
        <pc:spChg chg="del">
          <ac:chgData name="足立 進" userId="545188b2fdd09f71" providerId="LiveId" clId="{ED395ACC-3685-4D7C-8BFD-FDBAB70E4B21}" dt="2021-12-03T11:37:40.316" v="8556" actId="478"/>
          <ac:spMkLst>
            <pc:docMk/>
            <pc:sldMk cId="76629346" sldId="958"/>
            <ac:spMk id="7" creationId="{91003031-5258-40F5-B170-F268A83F7781}"/>
          </ac:spMkLst>
        </pc:spChg>
        <pc:spChg chg="mod">
          <ac:chgData name="足立 進" userId="545188b2fdd09f71" providerId="LiveId" clId="{ED395ACC-3685-4D7C-8BFD-FDBAB70E4B21}" dt="2021-12-05T12:37:21.758" v="9582" actId="1076"/>
          <ac:spMkLst>
            <pc:docMk/>
            <pc:sldMk cId="76629346" sldId="958"/>
            <ac:spMk id="10" creationId="{F0CCF2AD-4974-4ADD-9EEA-FBECB525338C}"/>
          </ac:spMkLst>
        </pc:spChg>
        <pc:picChg chg="del mod">
          <ac:chgData name="足立 進" userId="545188b2fdd09f71" providerId="LiveId" clId="{ED395ACC-3685-4D7C-8BFD-FDBAB70E4B21}" dt="2021-12-05T12:35:42.297" v="9576" actId="478"/>
          <ac:picMkLst>
            <pc:docMk/>
            <pc:sldMk cId="76629346" sldId="958"/>
            <ac:picMk id="3" creationId="{290389D2-D85A-4384-8B7E-CB7290A2FD5E}"/>
          </ac:picMkLst>
        </pc:picChg>
        <pc:picChg chg="del">
          <ac:chgData name="足立 進" userId="545188b2fdd09f71" providerId="LiveId" clId="{ED395ACC-3685-4D7C-8BFD-FDBAB70E4B21}" dt="2021-12-05T12:35:16.546" v="9572" actId="478"/>
          <ac:picMkLst>
            <pc:docMk/>
            <pc:sldMk cId="76629346" sldId="958"/>
            <ac:picMk id="5" creationId="{2A0A83A1-188E-4F36-B708-7958C47329CC}"/>
          </ac:picMkLst>
        </pc:picChg>
        <pc:picChg chg="add mod">
          <ac:chgData name="足立 進" userId="545188b2fdd09f71" providerId="LiveId" clId="{ED395ACC-3685-4D7C-8BFD-FDBAB70E4B21}" dt="2021-12-05T12:35:55.475" v="9578" actId="1076"/>
          <ac:picMkLst>
            <pc:docMk/>
            <pc:sldMk cId="76629346" sldId="958"/>
            <ac:picMk id="14" creationId="{DFCC6A7B-8931-4D6E-9781-CF9478FD5ABF}"/>
          </ac:picMkLst>
        </pc:picChg>
        <pc:picChg chg="add mod">
          <ac:chgData name="足立 進" userId="545188b2fdd09f71" providerId="LiveId" clId="{ED395ACC-3685-4D7C-8BFD-FDBAB70E4B21}" dt="2021-12-05T12:35:50.991" v="9577" actId="1076"/>
          <ac:picMkLst>
            <pc:docMk/>
            <pc:sldMk cId="76629346" sldId="958"/>
            <ac:picMk id="15" creationId="{C371795C-8BF0-46B8-B731-6D784590045E}"/>
          </ac:picMkLst>
        </pc:picChg>
      </pc:sldChg>
      <pc:sldChg chg="modSp mod modTransition modAnim">
        <pc:chgData name="足立 進" userId="545188b2fdd09f71" providerId="LiveId" clId="{ED395ACC-3685-4D7C-8BFD-FDBAB70E4B21}" dt="2021-12-05T01:20:58.183" v="9471"/>
        <pc:sldMkLst>
          <pc:docMk/>
          <pc:sldMk cId="4060742994" sldId="962"/>
        </pc:sldMkLst>
        <pc:spChg chg="mod">
          <ac:chgData name="足立 進" userId="545188b2fdd09f71" providerId="LiveId" clId="{ED395ACC-3685-4D7C-8BFD-FDBAB70E4B21}" dt="2021-12-03T11:19:57.946" v="8553" actId="1038"/>
          <ac:spMkLst>
            <pc:docMk/>
            <pc:sldMk cId="4060742994" sldId="962"/>
            <ac:spMk id="12" creationId="{2B04E2E0-4DE3-46AC-89FB-1F3DFB8FA33D}"/>
          </ac:spMkLst>
        </pc:spChg>
      </pc:sldChg>
      <pc:sldChg chg="add del ord">
        <pc:chgData name="足立 進" userId="545188b2fdd09f71" providerId="LiveId" clId="{ED395ACC-3685-4D7C-8BFD-FDBAB70E4B21}" dt="2021-12-12T12:00:10.010" v="9742" actId="47"/>
        <pc:sldMkLst>
          <pc:docMk/>
          <pc:sldMk cId="2290598540" sldId="963"/>
        </pc:sldMkLst>
      </pc:sldChg>
      <pc:sldChg chg="add del ord">
        <pc:chgData name="足立 進" userId="545188b2fdd09f71" providerId="LiveId" clId="{ED395ACC-3685-4D7C-8BFD-FDBAB70E4B21}" dt="2021-12-12T12:00:12.866" v="9743" actId="47"/>
        <pc:sldMkLst>
          <pc:docMk/>
          <pc:sldMk cId="990814003" sldId="964"/>
        </pc:sldMkLst>
      </pc:sldChg>
      <pc:sldChg chg="modSp add del">
        <pc:chgData name="足立 進" userId="545188b2fdd09f71" providerId="LiveId" clId="{ED395ACC-3685-4D7C-8BFD-FDBAB70E4B21}" dt="2021-12-03T11:12:10.669" v="8551" actId="47"/>
        <pc:sldMkLst>
          <pc:docMk/>
          <pc:sldMk cId="2577307036" sldId="964"/>
        </pc:sldMkLst>
        <pc:graphicFrameChg chg="mod">
          <ac:chgData name="足立 進" userId="545188b2fdd09f71" providerId="LiveId" clId="{ED395ACC-3685-4D7C-8BFD-FDBAB70E4B21}" dt="2021-12-03T11:11:30.285" v="8550" actId="339"/>
          <ac:graphicFrameMkLst>
            <pc:docMk/>
            <pc:sldMk cId="2577307036" sldId="964"/>
            <ac:graphicFrameMk id="13" creationId="{380E65EB-ECF5-4328-BFD5-B030943C96CD}"/>
          </ac:graphicFrameMkLst>
        </pc:graphicFrameChg>
      </pc:sldChg>
      <pc:sldChg chg="addSp modSp add del mod modAnim">
        <pc:chgData name="足立 進" userId="545188b2fdd09f71" providerId="LiveId" clId="{ED395ACC-3685-4D7C-8BFD-FDBAB70E4B21}" dt="2021-12-03T11:10:53.782" v="8549" actId="47"/>
        <pc:sldMkLst>
          <pc:docMk/>
          <pc:sldMk cId="301307922" sldId="965"/>
        </pc:sldMkLst>
        <pc:graphicFrameChg chg="add mod ord">
          <ac:chgData name="足立 進" userId="545188b2fdd09f71" providerId="LiveId" clId="{ED395ACC-3685-4D7C-8BFD-FDBAB70E4B21}" dt="2021-12-03T11:02:49.904" v="8548" actId="167"/>
          <ac:graphicFrameMkLst>
            <pc:docMk/>
            <pc:sldMk cId="301307922" sldId="965"/>
            <ac:graphicFrameMk id="14" creationId="{2701E9C0-85BD-4F92-9F47-515943F72612}"/>
          </ac:graphicFrameMkLst>
        </pc:graphicFrameChg>
      </pc:sldChg>
      <pc:sldChg chg="addSp delSp modSp add del mod delAnim modAnim">
        <pc:chgData name="足立 進" userId="545188b2fdd09f71" providerId="LiveId" clId="{ED395ACC-3685-4D7C-8BFD-FDBAB70E4B21}" dt="2021-12-12T09:06:07.910" v="9686" actId="47"/>
        <pc:sldMkLst>
          <pc:docMk/>
          <pc:sldMk cId="1595367549" sldId="965"/>
        </pc:sldMkLst>
        <pc:spChg chg="mod">
          <ac:chgData name="足立 進" userId="545188b2fdd09f71" providerId="LiveId" clId="{ED395ACC-3685-4D7C-8BFD-FDBAB70E4B21}" dt="2021-12-04T21:10:28.266" v="8723" actId="20577"/>
          <ac:spMkLst>
            <pc:docMk/>
            <pc:sldMk cId="1595367549" sldId="965"/>
            <ac:spMk id="8" creationId="{080356D1-8491-4D3F-A23B-9317F31E57FF}"/>
          </ac:spMkLst>
        </pc:spChg>
        <pc:spChg chg="del">
          <ac:chgData name="足立 進" userId="545188b2fdd09f71" providerId="LiveId" clId="{ED395ACC-3685-4D7C-8BFD-FDBAB70E4B21}" dt="2021-12-04T21:01:07.768" v="8620" actId="478"/>
          <ac:spMkLst>
            <pc:docMk/>
            <pc:sldMk cId="1595367549" sldId="965"/>
            <ac:spMk id="9" creationId="{80D0B618-0B82-427C-89D0-B078FCB3EB50}"/>
          </ac:spMkLst>
        </pc:spChg>
        <pc:spChg chg="mod">
          <ac:chgData name="足立 進" userId="545188b2fdd09f71" providerId="LiveId" clId="{ED395ACC-3685-4D7C-8BFD-FDBAB70E4B21}" dt="2021-12-05T12:31:54.947" v="9566" actId="1076"/>
          <ac:spMkLst>
            <pc:docMk/>
            <pc:sldMk cId="1595367549" sldId="965"/>
            <ac:spMk id="11" creationId="{831C61BD-26B4-4C19-9480-0FC56A230B7D}"/>
          </ac:spMkLst>
        </pc:spChg>
        <pc:spChg chg="mod">
          <ac:chgData name="足立 進" userId="545188b2fdd09f71" providerId="LiveId" clId="{ED395ACC-3685-4D7C-8BFD-FDBAB70E4B21}" dt="2021-12-04T21:19:40.591" v="8771" actId="1076"/>
          <ac:spMkLst>
            <pc:docMk/>
            <pc:sldMk cId="1595367549" sldId="965"/>
            <ac:spMk id="14" creationId="{C73A879A-0243-4575-9652-915758DB5C84}"/>
          </ac:spMkLst>
        </pc:spChg>
        <pc:spChg chg="del">
          <ac:chgData name="足立 進" userId="545188b2fdd09f71" providerId="LiveId" clId="{ED395ACC-3685-4D7C-8BFD-FDBAB70E4B21}" dt="2021-12-04T21:01:10.571" v="8621" actId="478"/>
          <ac:spMkLst>
            <pc:docMk/>
            <pc:sldMk cId="1595367549" sldId="965"/>
            <ac:spMk id="19" creationId="{C142A66D-9118-4B7A-8B12-304BEA834920}"/>
          </ac:spMkLst>
        </pc:spChg>
        <pc:spChg chg="del">
          <ac:chgData name="足立 進" userId="545188b2fdd09f71" providerId="LiveId" clId="{ED395ACC-3685-4D7C-8BFD-FDBAB70E4B21}" dt="2021-12-04T21:01:13.253" v="8622" actId="478"/>
          <ac:spMkLst>
            <pc:docMk/>
            <pc:sldMk cId="1595367549" sldId="965"/>
            <ac:spMk id="20" creationId="{B2812BA9-0016-45EF-8907-DFC60DFEBC0D}"/>
          </ac:spMkLst>
        </pc:spChg>
        <pc:spChg chg="del">
          <ac:chgData name="足立 進" userId="545188b2fdd09f71" providerId="LiveId" clId="{ED395ACC-3685-4D7C-8BFD-FDBAB70E4B21}" dt="2021-12-04T21:01:15.586" v="8623" actId="478"/>
          <ac:spMkLst>
            <pc:docMk/>
            <pc:sldMk cId="1595367549" sldId="965"/>
            <ac:spMk id="21" creationId="{520D0892-391B-46D2-ADFD-ABE62454997F}"/>
          </ac:spMkLst>
        </pc:spChg>
        <pc:spChg chg="mod">
          <ac:chgData name="足立 進" userId="545188b2fdd09f71" providerId="LiveId" clId="{ED395ACC-3685-4D7C-8BFD-FDBAB70E4B21}" dt="2021-12-04T21:28:33.673" v="8826" actId="1076"/>
          <ac:spMkLst>
            <pc:docMk/>
            <pc:sldMk cId="1595367549" sldId="965"/>
            <ac:spMk id="24" creationId="{E3EB1E64-1F35-41BE-8421-6B0E95A97C66}"/>
          </ac:spMkLst>
        </pc:spChg>
        <pc:spChg chg="add mod">
          <ac:chgData name="足立 進" userId="545188b2fdd09f71" providerId="LiveId" clId="{ED395ACC-3685-4D7C-8BFD-FDBAB70E4B21}" dt="2021-12-05T07:37:24.004" v="9535" actId="255"/>
          <ac:spMkLst>
            <pc:docMk/>
            <pc:sldMk cId="1595367549" sldId="965"/>
            <ac:spMk id="25" creationId="{E510B52D-D700-408B-A062-25FAD310C7CB}"/>
          </ac:spMkLst>
        </pc:spChg>
        <pc:spChg chg="mod ord">
          <ac:chgData name="足立 進" userId="545188b2fdd09f71" providerId="LiveId" clId="{ED395ACC-3685-4D7C-8BFD-FDBAB70E4B21}" dt="2021-12-05T12:28:32.469" v="9553" actId="14861"/>
          <ac:spMkLst>
            <pc:docMk/>
            <pc:sldMk cId="1595367549" sldId="965"/>
            <ac:spMk id="29" creationId="{D641DAFB-1A52-4959-9A70-E413BB3382AF}"/>
          </ac:spMkLst>
        </pc:spChg>
        <pc:picChg chg="mod ord">
          <ac:chgData name="足立 進" userId="545188b2fdd09f71" providerId="LiveId" clId="{ED395ACC-3685-4D7C-8BFD-FDBAB70E4B21}" dt="2021-12-05T12:32:25.191" v="9567" actId="1076"/>
          <ac:picMkLst>
            <pc:docMk/>
            <pc:sldMk cId="1595367549" sldId="965"/>
            <ac:picMk id="12" creationId="{3CDE47C1-585B-4CBF-A39D-176F208B5C98}"/>
          </ac:picMkLst>
        </pc:picChg>
      </pc:sldChg>
      <pc:sldChg chg="modSp add del mod modAnim">
        <pc:chgData name="足立 進" userId="545188b2fdd09f71" providerId="LiveId" clId="{ED395ACC-3685-4D7C-8BFD-FDBAB70E4B21}" dt="2021-12-06T01:34:22.029" v="9653" actId="47"/>
        <pc:sldMkLst>
          <pc:docMk/>
          <pc:sldMk cId="3251300238" sldId="966"/>
        </pc:sldMkLst>
        <pc:spChg chg="mod">
          <ac:chgData name="足立 進" userId="545188b2fdd09f71" providerId="LiveId" clId="{ED395ACC-3685-4D7C-8BFD-FDBAB70E4B21}" dt="2021-12-06T01:29:18.186" v="9628" actId="1076"/>
          <ac:spMkLst>
            <pc:docMk/>
            <pc:sldMk cId="3251300238" sldId="966"/>
            <ac:spMk id="6" creationId="{08BF4154-579A-4EFF-A432-E4A9015A8A72}"/>
          </ac:spMkLst>
        </pc:spChg>
        <pc:spChg chg="mod">
          <ac:chgData name="足立 進" userId="545188b2fdd09f71" providerId="LiveId" clId="{ED395ACC-3685-4D7C-8BFD-FDBAB70E4B21}" dt="2021-12-05T12:33:17.222" v="9571" actId="1076"/>
          <ac:spMkLst>
            <pc:docMk/>
            <pc:sldMk cId="3251300238" sldId="966"/>
            <ac:spMk id="11" creationId="{4F124C19-2332-4069-9632-8809FBB28333}"/>
          </ac:spMkLst>
        </pc:spChg>
        <pc:picChg chg="mod">
          <ac:chgData name="足立 進" userId="545188b2fdd09f71" providerId="LiveId" clId="{ED395ACC-3685-4D7C-8BFD-FDBAB70E4B21}" dt="2021-12-05T12:32:49.899" v="9569" actId="1076"/>
          <ac:picMkLst>
            <pc:docMk/>
            <pc:sldMk cId="3251300238" sldId="966"/>
            <ac:picMk id="10" creationId="{D736B6A3-0BC3-4853-AFCC-5B916DB4C36D}"/>
          </ac:picMkLst>
        </pc:picChg>
        <pc:picChg chg="mod">
          <ac:chgData name="足立 進" userId="545188b2fdd09f71" providerId="LiveId" clId="{ED395ACC-3685-4D7C-8BFD-FDBAB70E4B21}" dt="2021-12-06T01:29:17.340" v="9626" actId="1076"/>
          <ac:picMkLst>
            <pc:docMk/>
            <pc:sldMk cId="3251300238" sldId="966"/>
            <ac:picMk id="12" creationId="{1D53819D-802D-4F4C-909D-BABFB2F779F7}"/>
          </ac:picMkLst>
        </pc:picChg>
      </pc:sldChg>
      <pc:sldChg chg="delSp add mod ord delAnim modAnim">
        <pc:chgData name="足立 進" userId="545188b2fdd09f71" providerId="LiveId" clId="{ED395ACC-3685-4D7C-8BFD-FDBAB70E4B21}" dt="2021-12-04T22:39:09.974" v="9323"/>
        <pc:sldMkLst>
          <pc:docMk/>
          <pc:sldMk cId="1110238357" sldId="967"/>
        </pc:sldMkLst>
        <pc:spChg chg="del">
          <ac:chgData name="足立 進" userId="545188b2fdd09f71" providerId="LiveId" clId="{ED395ACC-3685-4D7C-8BFD-FDBAB70E4B21}" dt="2021-12-04T21:24:09.971" v="8791" actId="478"/>
          <ac:spMkLst>
            <pc:docMk/>
            <pc:sldMk cId="1110238357" sldId="967"/>
            <ac:spMk id="3" creationId="{14AA4F73-7E14-4D86-83BB-54479B5910B5}"/>
          </ac:spMkLst>
        </pc:spChg>
      </pc:sldChg>
      <pc:sldChg chg="delSp modSp mod delAnim">
        <pc:chgData name="足立 進" userId="545188b2fdd09f71" providerId="LiveId" clId="{ED395ACC-3685-4D7C-8BFD-FDBAB70E4B21}" dt="2021-12-12T21:46:07.862" v="9754" actId="20577"/>
        <pc:sldMkLst>
          <pc:docMk/>
          <pc:sldMk cId="3047743288" sldId="968"/>
        </pc:sldMkLst>
        <pc:spChg chg="mod">
          <ac:chgData name="足立 進" userId="545188b2fdd09f71" providerId="LiveId" clId="{ED395ACC-3685-4D7C-8BFD-FDBAB70E4B21}" dt="2021-12-12T21:46:07.862" v="9754" actId="20577"/>
          <ac:spMkLst>
            <pc:docMk/>
            <pc:sldMk cId="3047743288" sldId="968"/>
            <ac:spMk id="14" creationId="{F96BFC21-3C4A-46F6-A7B7-0DCA790E7D38}"/>
          </ac:spMkLst>
        </pc:spChg>
        <pc:spChg chg="del mod">
          <ac:chgData name="足立 進" userId="545188b2fdd09f71" providerId="LiveId" clId="{ED395ACC-3685-4D7C-8BFD-FDBAB70E4B21}" dt="2021-12-12T12:02:33.016" v="9749" actId="478"/>
          <ac:spMkLst>
            <pc:docMk/>
            <pc:sldMk cId="3047743288" sldId="968"/>
            <ac:spMk id="16" creationId="{44F29A57-D9F8-47B7-974E-7B7DE5297435}"/>
          </ac:spMkLst>
        </pc:spChg>
      </pc:sldChg>
      <pc:sldChg chg="modSp modAnim">
        <pc:chgData name="足立 進" userId="545188b2fdd09f71" providerId="LiveId" clId="{ED395ACC-3685-4D7C-8BFD-FDBAB70E4B21}" dt="2021-12-12T11:54:02.347" v="9735" actId="6549"/>
        <pc:sldMkLst>
          <pc:docMk/>
          <pc:sldMk cId="1689416402" sldId="969"/>
        </pc:sldMkLst>
        <pc:spChg chg="mod">
          <ac:chgData name="足立 進" userId="545188b2fdd09f71" providerId="LiveId" clId="{ED395ACC-3685-4D7C-8BFD-FDBAB70E4B21}" dt="2021-12-12T11:54:02.347" v="9735" actId="6549"/>
          <ac:spMkLst>
            <pc:docMk/>
            <pc:sldMk cId="1689416402" sldId="969"/>
            <ac:spMk id="8" creationId="{080356D1-8491-4D3F-A23B-9317F31E57FF}"/>
          </ac:spMkLst>
        </pc:spChg>
      </pc:sldChg>
      <pc:sldChg chg="modSp add mod modAnim">
        <pc:chgData name="足立 進" userId="545188b2fdd09f71" providerId="LiveId" clId="{ED395ACC-3685-4D7C-8BFD-FDBAB70E4B21}" dt="2021-12-06T01:33:51.908" v="9652"/>
        <pc:sldMkLst>
          <pc:docMk/>
          <pc:sldMk cId="2684565423" sldId="970"/>
        </pc:sldMkLst>
        <pc:spChg chg="mod">
          <ac:chgData name="足立 進" userId="545188b2fdd09f71" providerId="LiveId" clId="{ED395ACC-3685-4D7C-8BFD-FDBAB70E4B21}" dt="2021-12-06T01:32:48.349" v="9648" actId="1076"/>
          <ac:spMkLst>
            <pc:docMk/>
            <pc:sldMk cId="2684565423" sldId="970"/>
            <ac:spMk id="6" creationId="{08BF4154-579A-4EFF-A432-E4A9015A8A72}"/>
          </ac:spMkLst>
        </pc:spChg>
        <pc:picChg chg="mod">
          <ac:chgData name="足立 進" userId="545188b2fdd09f71" providerId="LiveId" clId="{ED395ACC-3685-4D7C-8BFD-FDBAB70E4B21}" dt="2021-12-06T01:32:41.118" v="9647" actId="1076"/>
          <ac:picMkLst>
            <pc:docMk/>
            <pc:sldMk cId="2684565423" sldId="970"/>
            <ac:picMk id="12" creationId="{1D53819D-802D-4F4C-909D-BABFB2F779F7}"/>
          </ac:picMkLst>
        </pc:picChg>
      </pc:sldChg>
      <pc:sldChg chg="delSp modSp add mod delAnim modAnim">
        <pc:chgData name="足立 進" userId="545188b2fdd09f71" providerId="LiveId" clId="{ED395ACC-3685-4D7C-8BFD-FDBAB70E4B21}" dt="2021-12-12T09:05:37.137" v="9685"/>
        <pc:sldMkLst>
          <pc:docMk/>
          <pc:sldMk cId="1706120372" sldId="972"/>
        </pc:sldMkLst>
        <pc:spChg chg="mod">
          <ac:chgData name="足立 進" userId="545188b2fdd09f71" providerId="LiveId" clId="{ED395ACC-3685-4D7C-8BFD-FDBAB70E4B21}" dt="2021-12-12T08:59:47.067" v="9670" actId="1076"/>
          <ac:spMkLst>
            <pc:docMk/>
            <pc:sldMk cId="1706120372" sldId="972"/>
            <ac:spMk id="10" creationId="{46F4FC50-6E59-41D3-A737-70562D72315F}"/>
          </ac:spMkLst>
        </pc:spChg>
        <pc:spChg chg="del">
          <ac:chgData name="足立 進" userId="545188b2fdd09f71" providerId="LiveId" clId="{ED395ACC-3685-4D7C-8BFD-FDBAB70E4B21}" dt="2021-12-12T08:59:27.738" v="9666" actId="478"/>
          <ac:spMkLst>
            <pc:docMk/>
            <pc:sldMk cId="1706120372" sldId="972"/>
            <ac:spMk id="13" creationId="{08E0C94E-D436-4C3B-AF2E-BC0AB179BFF4}"/>
          </ac:spMkLst>
        </pc:spChg>
        <pc:spChg chg="mod">
          <ac:chgData name="足立 進" userId="545188b2fdd09f71" providerId="LiveId" clId="{ED395ACC-3685-4D7C-8BFD-FDBAB70E4B21}" dt="2021-12-12T08:59:55.707" v="9671" actId="1076"/>
          <ac:spMkLst>
            <pc:docMk/>
            <pc:sldMk cId="1706120372" sldId="972"/>
            <ac:spMk id="29" creationId="{D641DAFB-1A52-4959-9A70-E413BB3382AF}"/>
          </ac:spMkLst>
        </pc:spChg>
      </pc:sldChg>
      <pc:sldChg chg="add ord">
        <pc:chgData name="足立 進" userId="545188b2fdd09f71" providerId="LiveId" clId="{ED395ACC-3685-4D7C-8BFD-FDBAB70E4B21}" dt="2021-12-12T11:59:23.166" v="9741"/>
        <pc:sldMkLst>
          <pc:docMk/>
          <pc:sldMk cId="878963043" sldId="973"/>
        </pc:sldMkLst>
      </pc:sldChg>
      <pc:sldMasterChg chg="modSldLayout">
        <pc:chgData name="足立 進" userId="545188b2fdd09f71" providerId="LiveId" clId="{ED395ACC-3685-4D7C-8BFD-FDBAB70E4B21}" dt="2021-11-22T14:03:30.358" v="1309"/>
        <pc:sldMasterMkLst>
          <pc:docMk/>
          <pc:sldMasterMk cId="4115519167" sldId="2147483776"/>
        </pc:sldMasterMkLst>
        <pc:sldLayoutChg chg="modTransition">
          <pc:chgData name="足立 進" userId="545188b2fdd09f71" providerId="LiveId" clId="{ED395ACC-3685-4D7C-8BFD-FDBAB70E4B21}" dt="2021-11-22T14:03:30.358" v="1309"/>
          <pc:sldLayoutMkLst>
            <pc:docMk/>
            <pc:sldMasterMk cId="2327357669" sldId="2147483838"/>
            <pc:sldLayoutMk cId="1871635269" sldId="2147483757"/>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478623879" sldId="2147483758"/>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3369027991" sldId="2147483759"/>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378823176" sldId="2147483762"/>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585401598" sldId="2147483763"/>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4233888779" sldId="2147483764"/>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21886517" sldId="2147483765"/>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289397548" sldId="2147483766"/>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296684960" sldId="2147483767"/>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142528725" sldId="2147483768"/>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3458214701" sldId="2147483769"/>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70342169" sldId="2147483770"/>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580291349" sldId="2147483771"/>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505795986" sldId="2147483772"/>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175847323" sldId="2147483773"/>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1532166414" sldId="2147483774"/>
          </pc:sldLayoutMkLst>
        </pc:sldLayoutChg>
        <pc:sldLayoutChg chg="modTransition">
          <pc:chgData name="足立 進" userId="545188b2fdd09f71" providerId="LiveId" clId="{ED395ACC-3685-4D7C-8BFD-FDBAB70E4B21}" dt="2021-11-22T14:03:30.358" v="1309"/>
          <pc:sldLayoutMkLst>
            <pc:docMk/>
            <pc:sldMasterMk cId="2327357669" sldId="2147483838"/>
            <pc:sldLayoutMk cId="2809747853" sldId="2147483775"/>
          </pc:sldLayoutMkLst>
        </pc:sldLayoutChg>
      </pc:sldMasterChg>
      <pc:sldMasterChg chg="addSp">
        <pc:chgData name="足立 進" userId="545188b2fdd09f71" providerId="LiveId" clId="{ED395ACC-3685-4D7C-8BFD-FDBAB70E4B21}" dt="2021-11-22T14:03:32.527" v="1310"/>
        <pc:sldMasterMkLst>
          <pc:docMk/>
          <pc:sldMasterMk cId="3084322999" sldId="2147483824"/>
        </pc:sldMasterMkLst>
        <pc:spChg chg="add">
          <ac:chgData name="足立 進" userId="545188b2fdd09f71" providerId="LiveId" clId="{ED395ACC-3685-4D7C-8BFD-FDBAB70E4B21}" dt="2021-11-22T14:03:32.527" v="1310"/>
          <ac:spMkLst>
            <pc:docMk/>
            <pc:sldMasterMk cId="3084322999" sldId="2147483824"/>
            <ac:spMk id="7" creationId="{C95B5E75-05CD-4B0D-96AD-920A900C313A}"/>
          </ac:spMkLst>
        </pc:spChg>
        <pc:spChg chg="add">
          <ac:chgData name="足立 進" userId="545188b2fdd09f71" providerId="LiveId" clId="{ED395ACC-3685-4D7C-8BFD-FDBAB70E4B21}" dt="2021-11-22T14:03:32.527" v="1310"/>
          <ac:spMkLst>
            <pc:docMk/>
            <pc:sldMasterMk cId="3084322999" sldId="2147483824"/>
            <ac:spMk id="15" creationId="{F8AA997C-6BF8-4721-B8F7-362F46583BC1}"/>
          </ac:spMkLst>
        </pc:spChg>
        <pc:spChg chg="add">
          <ac:chgData name="足立 進" userId="545188b2fdd09f71" providerId="LiveId" clId="{ED395ACC-3685-4D7C-8BFD-FDBAB70E4B21}" dt="2021-11-22T14:03:32.527" v="1310"/>
          <ac:spMkLst>
            <pc:docMk/>
            <pc:sldMasterMk cId="3084322999" sldId="2147483824"/>
            <ac:spMk id="24" creationId="{9C34C6C9-964E-4620-979A-2514CD713A46}"/>
          </ac:spMkLst>
        </pc:spChg>
        <pc:spChg chg="add">
          <ac:chgData name="足立 進" userId="545188b2fdd09f71" providerId="LiveId" clId="{ED395ACC-3685-4D7C-8BFD-FDBAB70E4B21}" dt="2021-11-22T14:03:32.527" v="1310"/>
          <ac:spMkLst>
            <pc:docMk/>
            <pc:sldMasterMk cId="3084322999" sldId="2147483824"/>
            <ac:spMk id="25" creationId="{4673BF89-B979-4E24-9347-46406CD0D631}"/>
          </ac:spMkLst>
        </pc:spChg>
        <pc:spChg chg="add">
          <ac:chgData name="足立 進" userId="545188b2fdd09f71" providerId="LiveId" clId="{ED395ACC-3685-4D7C-8BFD-FDBAB70E4B21}" dt="2021-11-22T14:03:32.527" v="1310"/>
          <ac:spMkLst>
            <pc:docMk/>
            <pc:sldMasterMk cId="3084322999" sldId="2147483824"/>
            <ac:spMk id="26" creationId="{91822864-EECD-4880-B5D2-D5F215B77A1A}"/>
          </ac:spMkLst>
        </pc:spChg>
        <pc:spChg chg="add">
          <ac:chgData name="足立 進" userId="545188b2fdd09f71" providerId="LiveId" clId="{ED395ACC-3685-4D7C-8BFD-FDBAB70E4B21}" dt="2021-11-22T14:03:32.527" v="1310"/>
          <ac:spMkLst>
            <pc:docMk/>
            <pc:sldMasterMk cId="3084322999" sldId="2147483824"/>
            <ac:spMk id="27" creationId="{656197A7-9CE1-486D-9579-AE772B8CE12D}"/>
          </ac:spMkLst>
        </pc:spChg>
        <pc:grpChg chg="add">
          <ac:chgData name="足立 進" userId="545188b2fdd09f71" providerId="LiveId" clId="{ED395ACC-3685-4D7C-8BFD-FDBAB70E4B21}" dt="2021-11-22T14:03:32.527" v="1310"/>
          <ac:grpSpMkLst>
            <pc:docMk/>
            <pc:sldMasterMk cId="3084322999" sldId="2147483824"/>
            <ac:grpSpMk id="8" creationId="{F9AE673D-17CE-4865-B35A-8E877545C25F}"/>
          </ac:grpSpMkLst>
        </pc:grpChg>
        <pc:grpChg chg="add">
          <ac:chgData name="足立 進" userId="545188b2fdd09f71" providerId="LiveId" clId="{ED395ACC-3685-4D7C-8BFD-FDBAB70E4B21}" dt="2021-11-22T14:03:32.527" v="1310"/>
          <ac:grpSpMkLst>
            <pc:docMk/>
            <pc:sldMasterMk cId="3084322999" sldId="2147483824"/>
            <ac:grpSpMk id="16" creationId="{98147526-B88A-4526-B7F7-4C9C62A77E12}"/>
          </ac:grpSpMkLst>
        </pc:grpChg>
      </pc:sldMasterChg>
      <pc:sldMasterChg chg="addSp">
        <pc:chgData name="足立 進" userId="545188b2fdd09f71" providerId="LiveId" clId="{ED395ACC-3685-4D7C-8BFD-FDBAB70E4B21}" dt="2021-11-22T14:03:37.951" v="1311"/>
        <pc:sldMasterMkLst>
          <pc:docMk/>
          <pc:sldMasterMk cId="2327357669" sldId="2147483838"/>
        </pc:sldMasterMkLst>
        <pc:spChg chg="add">
          <ac:chgData name="足立 進" userId="545188b2fdd09f71" providerId="LiveId" clId="{ED395ACC-3685-4D7C-8BFD-FDBAB70E4B21}" dt="2021-11-22T14:03:37.951" v="1311"/>
          <ac:spMkLst>
            <pc:docMk/>
            <pc:sldMasterMk cId="2327357669" sldId="2147483838"/>
            <ac:spMk id="7" creationId="{040787BB-0C77-4481-A7E2-C626BD4E76A9}"/>
          </ac:spMkLst>
        </pc:spChg>
        <pc:spChg chg="add">
          <ac:chgData name="足立 進" userId="545188b2fdd09f71" providerId="LiveId" clId="{ED395ACC-3685-4D7C-8BFD-FDBAB70E4B21}" dt="2021-11-22T14:03:37.951" v="1311"/>
          <ac:spMkLst>
            <pc:docMk/>
            <pc:sldMasterMk cId="2327357669" sldId="2147483838"/>
            <ac:spMk id="15" creationId="{77919798-2C3E-469E-AAD6-96D77BBA90DA}"/>
          </ac:spMkLst>
        </pc:spChg>
        <pc:spChg chg="add">
          <ac:chgData name="足立 進" userId="545188b2fdd09f71" providerId="LiveId" clId="{ED395ACC-3685-4D7C-8BFD-FDBAB70E4B21}" dt="2021-11-22T14:03:37.951" v="1311"/>
          <ac:spMkLst>
            <pc:docMk/>
            <pc:sldMasterMk cId="2327357669" sldId="2147483838"/>
            <ac:spMk id="24" creationId="{E7805B52-DD37-4561-8E84-1DCBD7986429}"/>
          </ac:spMkLst>
        </pc:spChg>
        <pc:spChg chg="add">
          <ac:chgData name="足立 進" userId="545188b2fdd09f71" providerId="LiveId" clId="{ED395ACC-3685-4D7C-8BFD-FDBAB70E4B21}" dt="2021-11-22T14:03:37.951" v="1311"/>
          <ac:spMkLst>
            <pc:docMk/>
            <pc:sldMasterMk cId="2327357669" sldId="2147483838"/>
            <ac:spMk id="25" creationId="{51E4B2A7-FDE1-40B7-BD86-62827FCCC2F0}"/>
          </ac:spMkLst>
        </pc:spChg>
        <pc:spChg chg="add">
          <ac:chgData name="足立 進" userId="545188b2fdd09f71" providerId="LiveId" clId="{ED395ACC-3685-4D7C-8BFD-FDBAB70E4B21}" dt="2021-11-22T14:03:37.951" v="1311"/>
          <ac:spMkLst>
            <pc:docMk/>
            <pc:sldMasterMk cId="2327357669" sldId="2147483838"/>
            <ac:spMk id="26" creationId="{B0CDE337-A817-4A9F-B527-FA2B60BA539B}"/>
          </ac:spMkLst>
        </pc:spChg>
        <pc:spChg chg="add">
          <ac:chgData name="足立 進" userId="545188b2fdd09f71" providerId="LiveId" clId="{ED395ACC-3685-4D7C-8BFD-FDBAB70E4B21}" dt="2021-11-22T14:03:37.951" v="1311"/>
          <ac:spMkLst>
            <pc:docMk/>
            <pc:sldMasterMk cId="2327357669" sldId="2147483838"/>
            <ac:spMk id="27" creationId="{DBC057FB-8148-4169-9240-A033D1FCAE6C}"/>
          </ac:spMkLst>
        </pc:spChg>
        <pc:grpChg chg="add">
          <ac:chgData name="足立 進" userId="545188b2fdd09f71" providerId="LiveId" clId="{ED395ACC-3685-4D7C-8BFD-FDBAB70E4B21}" dt="2021-11-22T14:03:37.951" v="1311"/>
          <ac:grpSpMkLst>
            <pc:docMk/>
            <pc:sldMasterMk cId="2327357669" sldId="2147483838"/>
            <ac:grpSpMk id="8" creationId="{693AD211-75FD-4CF4-A873-77F5558E4B3C}"/>
          </ac:grpSpMkLst>
        </pc:grpChg>
        <pc:grpChg chg="add">
          <ac:chgData name="足立 進" userId="545188b2fdd09f71" providerId="LiveId" clId="{ED395ACC-3685-4D7C-8BFD-FDBAB70E4B21}" dt="2021-11-22T14:03:37.951" v="1311"/>
          <ac:grpSpMkLst>
            <pc:docMk/>
            <pc:sldMasterMk cId="2327357669" sldId="2147483838"/>
            <ac:grpSpMk id="16" creationId="{0782ABF8-5D4F-40F5-AF17-0B0C44A563A8}"/>
          </ac:grpSpMkLst>
        </pc:grpChg>
      </pc:sldMasterChg>
    </pc:docChg>
  </pc:docChgLst>
  <pc:docChgLst>
    <pc:chgData name="足立 進" userId="545188b2fdd09f71" providerId="LiveId" clId="{25123FA9-6711-479B-AA1F-F1871D2E098C}"/>
    <pc:docChg chg="undo custSel addSld delSld modSld sldOrd">
      <pc:chgData name="足立 進" userId="545188b2fdd09f71" providerId="LiveId" clId="{25123FA9-6711-479B-AA1F-F1871D2E098C}" dt="2022-02-14T01:34:16.391" v="65" actId="1076"/>
      <pc:docMkLst>
        <pc:docMk/>
      </pc:docMkLst>
      <pc:sldChg chg="modSp mod">
        <pc:chgData name="足立 進" userId="545188b2fdd09f71" providerId="LiveId" clId="{25123FA9-6711-479B-AA1F-F1871D2E098C}" dt="2022-01-24T08:35:27.237" v="15" actId="20577"/>
        <pc:sldMkLst>
          <pc:docMk/>
          <pc:sldMk cId="4286912208" sldId="329"/>
        </pc:sldMkLst>
        <pc:spChg chg="mod">
          <ac:chgData name="足立 進" userId="545188b2fdd09f71" providerId="LiveId" clId="{25123FA9-6711-479B-AA1F-F1871D2E098C}" dt="2022-01-24T08:35:27.237" v="15" actId="20577"/>
          <ac:spMkLst>
            <pc:docMk/>
            <pc:sldMk cId="4286912208" sldId="329"/>
            <ac:spMk id="9" creationId="{E4955F97-28C2-744E-B3A7-E0FAE3B40F57}"/>
          </ac:spMkLst>
        </pc:spChg>
      </pc:sldChg>
      <pc:sldChg chg="del">
        <pc:chgData name="足立 進" userId="545188b2fdd09f71" providerId="LiveId" clId="{25123FA9-6711-479B-AA1F-F1871D2E098C}" dt="2022-01-24T08:39:39.505" v="30" actId="47"/>
        <pc:sldMkLst>
          <pc:docMk/>
          <pc:sldMk cId="1689416402" sldId="969"/>
        </pc:sldMkLst>
      </pc:sldChg>
      <pc:sldChg chg="ord">
        <pc:chgData name="足立 進" userId="545188b2fdd09f71" providerId="LiveId" clId="{25123FA9-6711-479B-AA1F-F1871D2E098C}" dt="2022-01-24T08:38:12.330" v="28"/>
        <pc:sldMkLst>
          <pc:docMk/>
          <pc:sldMk cId="878963043" sldId="973"/>
        </pc:sldMkLst>
      </pc:sldChg>
      <pc:sldChg chg="ord">
        <pc:chgData name="足立 進" userId="545188b2fdd09f71" providerId="LiveId" clId="{25123FA9-6711-479B-AA1F-F1871D2E098C}" dt="2022-01-24T08:37:23.080" v="16" actId="20578"/>
        <pc:sldMkLst>
          <pc:docMk/>
          <pc:sldMk cId="56977278" sldId="974"/>
        </pc:sldMkLst>
      </pc:sldChg>
      <pc:sldChg chg="del ord">
        <pc:chgData name="足立 進" userId="545188b2fdd09f71" providerId="LiveId" clId="{25123FA9-6711-479B-AA1F-F1871D2E098C}" dt="2022-01-24T08:38:17.716" v="29" actId="47"/>
        <pc:sldMkLst>
          <pc:docMk/>
          <pc:sldMk cId="902806817" sldId="979"/>
        </pc:sldMkLst>
      </pc:sldChg>
      <pc:sldChg chg="del">
        <pc:chgData name="足立 進" userId="545188b2fdd09f71" providerId="LiveId" clId="{25123FA9-6711-479B-AA1F-F1871D2E098C}" dt="2022-02-14T01:04:21.509" v="44" actId="47"/>
        <pc:sldMkLst>
          <pc:docMk/>
          <pc:sldMk cId="4231674231" sldId="981"/>
        </pc:sldMkLst>
      </pc:sldChg>
      <pc:sldChg chg="delSp modSp add mod delAnim modAnim">
        <pc:chgData name="足立 進" userId="545188b2fdd09f71" providerId="LiveId" clId="{25123FA9-6711-479B-AA1F-F1871D2E098C}" dt="2022-02-14T01:32:45.907" v="60" actId="478"/>
        <pc:sldMkLst>
          <pc:docMk/>
          <pc:sldMk cId="181552903" sldId="983"/>
        </pc:sldMkLst>
        <pc:spChg chg="mod">
          <ac:chgData name="足立 進" userId="545188b2fdd09f71" providerId="LiveId" clId="{25123FA9-6711-479B-AA1F-F1871D2E098C}" dt="2022-02-14T01:08:12.739" v="51" actId="6559"/>
          <ac:spMkLst>
            <pc:docMk/>
            <pc:sldMk cId="181552903" sldId="983"/>
            <ac:spMk id="3" creationId="{819897B5-4C1C-4833-A37B-6518616D4BD2}"/>
          </ac:spMkLst>
        </pc:spChg>
        <pc:spChg chg="del mod">
          <ac:chgData name="足立 進" userId="545188b2fdd09f71" providerId="LiveId" clId="{25123FA9-6711-479B-AA1F-F1871D2E098C}" dt="2022-02-14T01:32:45.907" v="60" actId="478"/>
          <ac:spMkLst>
            <pc:docMk/>
            <pc:sldMk cId="181552903" sldId="983"/>
            <ac:spMk id="7" creationId="{F9F2EF06-AD9A-4E7F-BC80-B7951C43DC25}"/>
          </ac:spMkLst>
        </pc:spChg>
        <pc:picChg chg="mod">
          <ac:chgData name="足立 進" userId="545188b2fdd09f71" providerId="LiveId" clId="{25123FA9-6711-479B-AA1F-F1871D2E098C}" dt="2022-02-14T01:03:58.969" v="42" actId="1076"/>
          <ac:picMkLst>
            <pc:docMk/>
            <pc:sldMk cId="181552903" sldId="983"/>
            <ac:picMk id="6" creationId="{DB2737DA-3EA0-4F4A-B644-67C0ADAF0549}"/>
          </ac:picMkLst>
        </pc:picChg>
      </pc:sldChg>
      <pc:sldChg chg="addSp delSp modSp add mod modTransition delAnim modAnim">
        <pc:chgData name="足立 進" userId="545188b2fdd09f71" providerId="LiveId" clId="{25123FA9-6711-479B-AA1F-F1871D2E098C}" dt="2022-02-14T01:34:16.391" v="65" actId="1076"/>
        <pc:sldMkLst>
          <pc:docMk/>
          <pc:sldMk cId="4014866694" sldId="984"/>
        </pc:sldMkLst>
        <pc:spChg chg="del">
          <ac:chgData name="足立 進" userId="545188b2fdd09f71" providerId="LiveId" clId="{25123FA9-6711-479B-AA1F-F1871D2E098C}" dt="2022-02-14T01:32:10.044" v="54" actId="478"/>
          <ac:spMkLst>
            <pc:docMk/>
            <pc:sldMk cId="4014866694" sldId="984"/>
            <ac:spMk id="3" creationId="{819897B5-4C1C-4833-A37B-6518616D4BD2}"/>
          </ac:spMkLst>
        </pc:spChg>
        <pc:spChg chg="mod">
          <ac:chgData name="足立 進" userId="545188b2fdd09f71" providerId="LiveId" clId="{25123FA9-6711-479B-AA1F-F1871D2E098C}" dt="2022-02-14T01:34:16.391" v="65" actId="1076"/>
          <ac:spMkLst>
            <pc:docMk/>
            <pc:sldMk cId="4014866694" sldId="984"/>
            <ac:spMk id="7" creationId="{F9F2EF06-AD9A-4E7F-BC80-B7951C43DC25}"/>
          </ac:spMkLst>
        </pc:spChg>
        <pc:spChg chg="del">
          <ac:chgData name="足立 進" userId="545188b2fdd09f71" providerId="LiveId" clId="{25123FA9-6711-479B-AA1F-F1871D2E098C}" dt="2022-02-14T01:32:12.986" v="55" actId="478"/>
          <ac:spMkLst>
            <pc:docMk/>
            <pc:sldMk cId="4014866694" sldId="984"/>
            <ac:spMk id="8" creationId="{D62B7374-B023-4D0B-905E-60B59B92A58A}"/>
          </ac:spMkLst>
        </pc:spChg>
        <pc:spChg chg="del mod">
          <ac:chgData name="足立 進" userId="545188b2fdd09f71" providerId="LiveId" clId="{25123FA9-6711-479B-AA1F-F1871D2E098C}" dt="2022-02-14T01:32:29.548" v="59" actId="478"/>
          <ac:spMkLst>
            <pc:docMk/>
            <pc:sldMk cId="4014866694" sldId="984"/>
            <ac:spMk id="9" creationId="{84253D2D-BE62-46B7-9CC6-9F3BAF07CC62}"/>
          </ac:spMkLst>
        </pc:spChg>
        <pc:spChg chg="add del mod">
          <ac:chgData name="足立 進" userId="545188b2fdd09f71" providerId="LiveId" clId="{25123FA9-6711-479B-AA1F-F1871D2E098C}" dt="2022-02-14T01:32:18.971" v="56" actId="478"/>
          <ac:spMkLst>
            <pc:docMk/>
            <pc:sldMk cId="4014866694" sldId="984"/>
            <ac:spMk id="10" creationId="{9FD77D71-B665-4927-BC21-D7C1454AFF1B}"/>
          </ac:spMkLst>
        </pc:spChg>
        <pc:picChg chg="del">
          <ac:chgData name="足立 進" userId="545188b2fdd09f71" providerId="LiveId" clId="{25123FA9-6711-479B-AA1F-F1871D2E098C}" dt="2022-02-14T01:32:21.247" v="57" actId="478"/>
          <ac:picMkLst>
            <pc:docMk/>
            <pc:sldMk cId="4014866694" sldId="984"/>
            <ac:picMk id="6" creationId="{DB2737DA-3EA0-4F4A-B644-67C0ADAF0549}"/>
          </ac:picMkLst>
        </pc:picChg>
      </pc:sldChg>
    </pc:docChg>
  </pc:docChgLst>
  <pc:docChgLst>
    <pc:chgData name="足立 進" userId="545188b2fdd09f71" providerId="LiveId" clId="{AEC098AD-26DA-4313-8BE8-64BE14A2EF02}"/>
    <pc:docChg chg="undo redo custSel addSld delSld modSld sldOrd">
      <pc:chgData name="足立 進" userId="545188b2fdd09f71" providerId="LiveId" clId="{AEC098AD-26DA-4313-8BE8-64BE14A2EF02}" dt="2021-12-12T01:40:52.118" v="983"/>
      <pc:docMkLst>
        <pc:docMk/>
      </pc:docMkLst>
      <pc:sldChg chg="addSp modSp mod modAnim">
        <pc:chgData name="足立 進" userId="545188b2fdd09f71" providerId="LiveId" clId="{AEC098AD-26DA-4313-8BE8-64BE14A2EF02}" dt="2021-11-30T00:02:09.048" v="932"/>
        <pc:sldMkLst>
          <pc:docMk/>
          <pc:sldMk cId="94748152" sldId="689"/>
        </pc:sldMkLst>
        <pc:spChg chg="add mod">
          <ac:chgData name="足立 進" userId="545188b2fdd09f71" providerId="LiveId" clId="{AEC098AD-26DA-4313-8BE8-64BE14A2EF02}" dt="2021-11-29T23:50:02.850" v="904" actId="1076"/>
          <ac:spMkLst>
            <pc:docMk/>
            <pc:sldMk cId="94748152" sldId="689"/>
            <ac:spMk id="6" creationId="{D24ADA38-A239-4777-8367-B4B2DF09E20D}"/>
          </ac:spMkLst>
        </pc:spChg>
      </pc:sldChg>
      <pc:sldChg chg="del">
        <pc:chgData name="足立 進" userId="545188b2fdd09f71" providerId="LiveId" clId="{AEC098AD-26DA-4313-8BE8-64BE14A2EF02}" dt="2021-11-29T23:40:44.334" v="840" actId="47"/>
        <pc:sldMkLst>
          <pc:docMk/>
          <pc:sldMk cId="2181514830" sldId="793"/>
        </pc:sldMkLst>
      </pc:sldChg>
      <pc:sldChg chg="del">
        <pc:chgData name="足立 進" userId="545188b2fdd09f71" providerId="LiveId" clId="{AEC098AD-26DA-4313-8BE8-64BE14A2EF02}" dt="2021-11-23T02:31:42.256" v="37" actId="47"/>
        <pc:sldMkLst>
          <pc:docMk/>
          <pc:sldMk cId="2272846528" sldId="800"/>
        </pc:sldMkLst>
      </pc:sldChg>
      <pc:sldChg chg="addSp modSp mod modAnim">
        <pc:chgData name="足立 進" userId="545188b2fdd09f71" providerId="LiveId" clId="{AEC098AD-26DA-4313-8BE8-64BE14A2EF02}" dt="2021-11-23T02:17:55.974" v="28"/>
        <pc:sldMkLst>
          <pc:docMk/>
          <pc:sldMk cId="1113222990" sldId="869"/>
        </pc:sldMkLst>
        <pc:spChg chg="add mod">
          <ac:chgData name="足立 進" userId="545188b2fdd09f71" providerId="LiveId" clId="{AEC098AD-26DA-4313-8BE8-64BE14A2EF02}" dt="2021-11-23T02:17:20.918" v="24" actId="1076"/>
          <ac:spMkLst>
            <pc:docMk/>
            <pc:sldMk cId="1113222990" sldId="869"/>
            <ac:spMk id="3" creationId="{14AA4F73-7E14-4D86-83BB-54479B5910B5}"/>
          </ac:spMkLst>
        </pc:spChg>
      </pc:sldChg>
      <pc:sldChg chg="modSp mod">
        <pc:chgData name="足立 進" userId="545188b2fdd09f71" providerId="LiveId" clId="{AEC098AD-26DA-4313-8BE8-64BE14A2EF02}" dt="2021-11-26T00:38:30.164" v="790" actId="1076"/>
        <pc:sldMkLst>
          <pc:docMk/>
          <pc:sldMk cId="3338924056" sldId="870"/>
        </pc:sldMkLst>
        <pc:spChg chg="mod">
          <ac:chgData name="足立 進" userId="545188b2fdd09f71" providerId="LiveId" clId="{AEC098AD-26DA-4313-8BE8-64BE14A2EF02}" dt="2021-11-26T00:38:09.666" v="787" actId="207"/>
          <ac:spMkLst>
            <pc:docMk/>
            <pc:sldMk cId="3338924056" sldId="870"/>
            <ac:spMk id="11" creationId="{4F124C19-2332-4069-9632-8809FBB28333}"/>
          </ac:spMkLst>
        </pc:spChg>
        <pc:picChg chg="mod">
          <ac:chgData name="足立 進" userId="545188b2fdd09f71" providerId="LiveId" clId="{AEC098AD-26DA-4313-8BE8-64BE14A2EF02}" dt="2021-11-26T00:38:30.164" v="790" actId="1076"/>
          <ac:picMkLst>
            <pc:docMk/>
            <pc:sldMk cId="3338924056" sldId="870"/>
            <ac:picMk id="12" creationId="{1D53819D-802D-4F4C-909D-BABFB2F779F7}"/>
          </ac:picMkLst>
        </pc:picChg>
      </pc:sldChg>
      <pc:sldChg chg="del">
        <pc:chgData name="足立 進" userId="545188b2fdd09f71" providerId="LiveId" clId="{AEC098AD-26DA-4313-8BE8-64BE14A2EF02}" dt="2021-11-23T02:31:53.470" v="38" actId="47"/>
        <pc:sldMkLst>
          <pc:docMk/>
          <pc:sldMk cId="2879762081" sldId="873"/>
        </pc:sldMkLst>
      </pc:sldChg>
      <pc:sldChg chg="del">
        <pc:chgData name="足立 進" userId="545188b2fdd09f71" providerId="LiveId" clId="{AEC098AD-26DA-4313-8BE8-64BE14A2EF02}" dt="2021-11-23T02:31:59.245" v="39" actId="47"/>
        <pc:sldMkLst>
          <pc:docMk/>
          <pc:sldMk cId="3993129802" sldId="874"/>
        </pc:sldMkLst>
      </pc:sldChg>
      <pc:sldChg chg="del">
        <pc:chgData name="足立 進" userId="545188b2fdd09f71" providerId="LiveId" clId="{AEC098AD-26DA-4313-8BE8-64BE14A2EF02}" dt="2021-11-23T02:32:09.903" v="41" actId="47"/>
        <pc:sldMkLst>
          <pc:docMk/>
          <pc:sldMk cId="4263402456" sldId="878"/>
        </pc:sldMkLst>
      </pc:sldChg>
      <pc:sldChg chg="ord">
        <pc:chgData name="足立 進" userId="545188b2fdd09f71" providerId="LiveId" clId="{AEC098AD-26DA-4313-8BE8-64BE14A2EF02}" dt="2021-12-12T01:24:07.428" v="957"/>
        <pc:sldMkLst>
          <pc:docMk/>
          <pc:sldMk cId="2205975944" sldId="880"/>
        </pc:sldMkLst>
      </pc:sldChg>
      <pc:sldChg chg="modSp mod modAnim">
        <pc:chgData name="足立 進" userId="545188b2fdd09f71" providerId="LiveId" clId="{AEC098AD-26DA-4313-8BE8-64BE14A2EF02}" dt="2021-11-25T23:39:31.794" v="510"/>
        <pc:sldMkLst>
          <pc:docMk/>
          <pc:sldMk cId="2614187696" sldId="881"/>
        </pc:sldMkLst>
        <pc:spChg chg="mod">
          <ac:chgData name="足立 進" userId="545188b2fdd09f71" providerId="LiveId" clId="{AEC098AD-26DA-4313-8BE8-64BE14A2EF02}" dt="2021-11-23T02:06:28.595" v="10" actId="1076"/>
          <ac:spMkLst>
            <pc:docMk/>
            <pc:sldMk cId="2614187696" sldId="881"/>
            <ac:spMk id="2" creationId="{5981B244-BEA7-4A18-A9AA-A59FA484027D}"/>
          </ac:spMkLst>
        </pc:spChg>
        <pc:spChg chg="mod">
          <ac:chgData name="足立 進" userId="545188b2fdd09f71" providerId="LiveId" clId="{AEC098AD-26DA-4313-8BE8-64BE14A2EF02}" dt="2021-11-23T02:06:22.527" v="9" actId="207"/>
          <ac:spMkLst>
            <pc:docMk/>
            <pc:sldMk cId="2614187696" sldId="881"/>
            <ac:spMk id="5" creationId="{B3691DB7-08B3-F740-8E20-4B19DA7211A2}"/>
          </ac:spMkLst>
        </pc:spChg>
      </pc:sldChg>
      <pc:sldChg chg="del">
        <pc:chgData name="足立 進" userId="545188b2fdd09f71" providerId="LiveId" clId="{AEC098AD-26DA-4313-8BE8-64BE14A2EF02}" dt="2021-11-23T02:32:01.088" v="40" actId="47"/>
        <pc:sldMkLst>
          <pc:docMk/>
          <pc:sldMk cId="2864112206" sldId="882"/>
        </pc:sldMkLst>
      </pc:sldChg>
      <pc:sldChg chg="modSp modAnim">
        <pc:chgData name="足立 進" userId="545188b2fdd09f71" providerId="LiveId" clId="{AEC098AD-26DA-4313-8BE8-64BE14A2EF02}" dt="2021-11-23T23:34:31.752" v="302" actId="20577"/>
        <pc:sldMkLst>
          <pc:docMk/>
          <pc:sldMk cId="1432401678" sldId="883"/>
        </pc:sldMkLst>
        <pc:spChg chg="mod">
          <ac:chgData name="足立 進" userId="545188b2fdd09f71" providerId="LiveId" clId="{AEC098AD-26DA-4313-8BE8-64BE14A2EF02}" dt="2021-11-23T23:34:31.752" v="302" actId="20577"/>
          <ac:spMkLst>
            <pc:docMk/>
            <pc:sldMk cId="1432401678" sldId="883"/>
            <ac:spMk id="11" creationId="{831C61BD-26B4-4C19-9480-0FC56A230B7D}"/>
          </ac:spMkLst>
        </pc:spChg>
      </pc:sldChg>
      <pc:sldChg chg="modSp mod">
        <pc:chgData name="足立 進" userId="545188b2fdd09f71" providerId="LiveId" clId="{AEC098AD-26DA-4313-8BE8-64BE14A2EF02}" dt="2021-11-23T02:03:41.030" v="4" actId="207"/>
        <pc:sldMkLst>
          <pc:docMk/>
          <pc:sldMk cId="803820090" sldId="884"/>
        </pc:sldMkLst>
        <pc:spChg chg="mod">
          <ac:chgData name="足立 進" userId="545188b2fdd09f71" providerId="LiveId" clId="{AEC098AD-26DA-4313-8BE8-64BE14A2EF02}" dt="2021-11-23T02:03:41.030" v="4" actId="207"/>
          <ac:spMkLst>
            <pc:docMk/>
            <pc:sldMk cId="803820090" sldId="884"/>
            <ac:spMk id="8" creationId="{6B243730-A404-485C-A82F-D02FFA1D46A2}"/>
          </ac:spMkLst>
        </pc:spChg>
        <pc:spChg chg="mod">
          <ac:chgData name="足立 進" userId="545188b2fdd09f71" providerId="LiveId" clId="{AEC098AD-26DA-4313-8BE8-64BE14A2EF02}" dt="2021-11-23T02:03:36.975" v="3" actId="207"/>
          <ac:spMkLst>
            <pc:docMk/>
            <pc:sldMk cId="803820090" sldId="884"/>
            <ac:spMk id="14" creationId="{9AB3E2B9-FC30-46A7-9F83-4BF745D364F2}"/>
          </ac:spMkLst>
        </pc:spChg>
      </pc:sldChg>
      <pc:sldChg chg="delSp modSp mod">
        <pc:chgData name="足立 進" userId="545188b2fdd09f71" providerId="LiveId" clId="{AEC098AD-26DA-4313-8BE8-64BE14A2EF02}" dt="2021-11-23T02:30:06.692" v="36" actId="478"/>
        <pc:sldMkLst>
          <pc:docMk/>
          <pc:sldMk cId="3357530928" sldId="885"/>
        </pc:sldMkLst>
        <pc:spChg chg="del mod">
          <ac:chgData name="足立 進" userId="545188b2fdd09f71" providerId="LiveId" clId="{AEC098AD-26DA-4313-8BE8-64BE14A2EF02}" dt="2021-11-23T02:30:06.692" v="36" actId="478"/>
          <ac:spMkLst>
            <pc:docMk/>
            <pc:sldMk cId="3357530928" sldId="885"/>
            <ac:spMk id="8" creationId="{D726F859-0EAC-412A-A4FC-BEEA79DCB0F9}"/>
          </ac:spMkLst>
        </pc:spChg>
      </pc:sldChg>
      <pc:sldChg chg="del">
        <pc:chgData name="足立 進" userId="545188b2fdd09f71" providerId="LiveId" clId="{AEC098AD-26DA-4313-8BE8-64BE14A2EF02}" dt="2021-11-23T23:20:55.593" v="247" actId="47"/>
        <pc:sldMkLst>
          <pc:docMk/>
          <pc:sldMk cId="1126685033" sldId="893"/>
        </pc:sldMkLst>
      </pc:sldChg>
      <pc:sldChg chg="modSp">
        <pc:chgData name="足立 進" userId="545188b2fdd09f71" providerId="LiveId" clId="{AEC098AD-26DA-4313-8BE8-64BE14A2EF02}" dt="2021-11-23T23:48:05.491" v="372" actId="20577"/>
        <pc:sldMkLst>
          <pc:docMk/>
          <pc:sldMk cId="955519767" sldId="895"/>
        </pc:sldMkLst>
        <pc:spChg chg="mod">
          <ac:chgData name="足立 進" userId="545188b2fdd09f71" providerId="LiveId" clId="{AEC098AD-26DA-4313-8BE8-64BE14A2EF02}" dt="2021-11-23T23:48:05.491" v="372" actId="20577"/>
          <ac:spMkLst>
            <pc:docMk/>
            <pc:sldMk cId="955519767" sldId="895"/>
            <ac:spMk id="31" creationId="{A12E7E3E-600D-4A1D-960E-DF7654644231}"/>
          </ac:spMkLst>
        </pc:spChg>
      </pc:sldChg>
      <pc:sldChg chg="addSp modSp mod modAnim">
        <pc:chgData name="足立 進" userId="545188b2fdd09f71" providerId="LiveId" clId="{AEC098AD-26DA-4313-8BE8-64BE14A2EF02}" dt="2021-12-12T01:40:52.118" v="983"/>
        <pc:sldMkLst>
          <pc:docMk/>
          <pc:sldMk cId="685023648" sldId="901"/>
        </pc:sldMkLst>
        <pc:spChg chg="add mod">
          <ac:chgData name="足立 進" userId="545188b2fdd09f71" providerId="LiveId" clId="{AEC098AD-26DA-4313-8BE8-64BE14A2EF02}" dt="2021-12-12T01:35:59.467" v="965" actId="1076"/>
          <ac:spMkLst>
            <pc:docMk/>
            <pc:sldMk cId="685023648" sldId="901"/>
            <ac:spMk id="14" creationId="{925B2086-65FB-46CA-B190-F48094E63D64}"/>
          </ac:spMkLst>
        </pc:spChg>
        <pc:spChg chg="add mod">
          <ac:chgData name="足立 進" userId="545188b2fdd09f71" providerId="LiveId" clId="{AEC098AD-26DA-4313-8BE8-64BE14A2EF02}" dt="2021-12-12T01:38:29.013" v="979" actId="14100"/>
          <ac:spMkLst>
            <pc:docMk/>
            <pc:sldMk cId="685023648" sldId="901"/>
            <ac:spMk id="15" creationId="{C96D757F-7E2C-4C25-9FD3-472130539478}"/>
          </ac:spMkLst>
        </pc:spChg>
      </pc:sldChg>
      <pc:sldChg chg="addSp delSp modSp add mod addAnim delAnim modAnim">
        <pc:chgData name="足立 進" userId="545188b2fdd09f71" providerId="LiveId" clId="{AEC098AD-26DA-4313-8BE8-64BE14A2EF02}" dt="2021-11-23T23:37:27.041" v="327" actId="14100"/>
        <pc:sldMkLst>
          <pc:docMk/>
          <pc:sldMk cId="160889743" sldId="902"/>
        </pc:sldMkLst>
        <pc:spChg chg="mod">
          <ac:chgData name="足立 進" userId="545188b2fdd09f71" providerId="LiveId" clId="{AEC098AD-26DA-4313-8BE8-64BE14A2EF02}" dt="2021-11-23T23:35:42.411" v="312" actId="6549"/>
          <ac:spMkLst>
            <pc:docMk/>
            <pc:sldMk cId="160889743" sldId="902"/>
            <ac:spMk id="2" creationId="{9596B6A1-743D-4956-A6DC-3BC63836EF41}"/>
          </ac:spMkLst>
        </pc:spChg>
        <pc:spChg chg="mod ord">
          <ac:chgData name="足立 進" userId="545188b2fdd09f71" providerId="LiveId" clId="{AEC098AD-26DA-4313-8BE8-64BE14A2EF02}" dt="2021-11-23T23:05:31.252" v="127" actId="1076"/>
          <ac:spMkLst>
            <pc:docMk/>
            <pc:sldMk cId="160889743" sldId="902"/>
            <ac:spMk id="3" creationId="{A07230A8-6074-4278-B8F1-0D71CB2033BB}"/>
          </ac:spMkLst>
        </pc:spChg>
        <pc:spChg chg="mod ord">
          <ac:chgData name="足立 進" userId="545188b2fdd09f71" providerId="LiveId" clId="{AEC098AD-26DA-4313-8BE8-64BE14A2EF02}" dt="2021-11-23T23:37:27.041" v="327" actId="14100"/>
          <ac:spMkLst>
            <pc:docMk/>
            <pc:sldMk cId="160889743" sldId="902"/>
            <ac:spMk id="5" creationId="{7EA18BC9-8A86-4F46-8CE4-1FA350903C35}"/>
          </ac:spMkLst>
        </pc:spChg>
        <pc:spChg chg="mod">
          <ac:chgData name="足立 進" userId="545188b2fdd09f71" providerId="LiveId" clId="{AEC098AD-26DA-4313-8BE8-64BE14A2EF02}" dt="2021-11-23T23:35:48.356" v="313" actId="1076"/>
          <ac:spMkLst>
            <pc:docMk/>
            <pc:sldMk cId="160889743" sldId="902"/>
            <ac:spMk id="6" creationId="{CF4DAB61-69EA-4452-8631-47B209B4911B}"/>
          </ac:spMkLst>
        </pc:spChg>
        <pc:spChg chg="mod ord">
          <ac:chgData name="足立 進" userId="545188b2fdd09f71" providerId="LiveId" clId="{AEC098AD-26DA-4313-8BE8-64BE14A2EF02}" dt="2021-11-23T23:32:30.106" v="258" actId="14100"/>
          <ac:spMkLst>
            <pc:docMk/>
            <pc:sldMk cId="160889743" sldId="902"/>
            <ac:spMk id="7" creationId="{3998F299-909A-4E03-B6F5-D17D715DC1B5}"/>
          </ac:spMkLst>
        </pc:spChg>
        <pc:spChg chg="add mod">
          <ac:chgData name="足立 進" userId="545188b2fdd09f71" providerId="LiveId" clId="{AEC098AD-26DA-4313-8BE8-64BE14A2EF02}" dt="2021-11-23T23:36:19.676" v="317" actId="20577"/>
          <ac:spMkLst>
            <pc:docMk/>
            <pc:sldMk cId="160889743" sldId="902"/>
            <ac:spMk id="8" creationId="{BF20452F-5DB7-4081-9AA0-BC98C728988A}"/>
          </ac:spMkLst>
        </pc:spChg>
        <pc:spChg chg="mod ord">
          <ac:chgData name="足立 進" userId="545188b2fdd09f71" providerId="LiveId" clId="{AEC098AD-26DA-4313-8BE8-64BE14A2EF02}" dt="2021-11-23T23:32:37.588" v="259" actId="1076"/>
          <ac:spMkLst>
            <pc:docMk/>
            <pc:sldMk cId="160889743" sldId="902"/>
            <ac:spMk id="9" creationId="{AF7FC900-AAAC-4BC6-8CB7-5931B05BD2E7}"/>
          </ac:spMkLst>
        </pc:spChg>
        <pc:spChg chg="add del mod">
          <ac:chgData name="足立 進" userId="545188b2fdd09f71" providerId="LiveId" clId="{AEC098AD-26DA-4313-8BE8-64BE14A2EF02}" dt="2021-11-23T23:03:10.202" v="94"/>
          <ac:spMkLst>
            <pc:docMk/>
            <pc:sldMk cId="160889743" sldId="902"/>
            <ac:spMk id="12" creationId="{49797BE9-33A6-4775-9E45-B1177BEC92A6}"/>
          </ac:spMkLst>
        </pc:spChg>
        <pc:spChg chg="add del mod">
          <ac:chgData name="足立 進" userId="545188b2fdd09f71" providerId="LiveId" clId="{AEC098AD-26DA-4313-8BE8-64BE14A2EF02}" dt="2021-11-23T23:01:45.703" v="80"/>
          <ac:spMkLst>
            <pc:docMk/>
            <pc:sldMk cId="160889743" sldId="902"/>
            <ac:spMk id="13" creationId="{EEEBEFE2-1C7E-4D7B-8648-73F3A195AC1E}"/>
          </ac:spMkLst>
        </pc:spChg>
        <pc:spChg chg="add del mod">
          <ac:chgData name="足立 進" userId="545188b2fdd09f71" providerId="LiveId" clId="{AEC098AD-26DA-4313-8BE8-64BE14A2EF02}" dt="2021-11-23T23:18:59.703" v="212" actId="478"/>
          <ac:spMkLst>
            <pc:docMk/>
            <pc:sldMk cId="160889743" sldId="902"/>
            <ac:spMk id="15" creationId="{5CAAEF6E-279C-41BB-A8B1-0C999D3FFF0A}"/>
          </ac:spMkLst>
        </pc:spChg>
        <pc:spChg chg="del mod">
          <ac:chgData name="足立 進" userId="545188b2fdd09f71" providerId="LiveId" clId="{AEC098AD-26DA-4313-8BE8-64BE14A2EF02}" dt="2021-11-23T23:04:47.024" v="122" actId="478"/>
          <ac:spMkLst>
            <pc:docMk/>
            <pc:sldMk cId="160889743" sldId="902"/>
            <ac:spMk id="16" creationId="{BFA340CE-99CF-4CE2-8956-18AECFF18269}"/>
          </ac:spMkLst>
        </pc:spChg>
        <pc:spChg chg="del mod">
          <ac:chgData name="足立 進" userId="545188b2fdd09f71" providerId="LiveId" clId="{AEC098AD-26DA-4313-8BE8-64BE14A2EF02}" dt="2021-11-23T23:04:50.253" v="123" actId="478"/>
          <ac:spMkLst>
            <pc:docMk/>
            <pc:sldMk cId="160889743" sldId="902"/>
            <ac:spMk id="17" creationId="{447AE56B-D91A-4B0A-8551-5389E27552B5}"/>
          </ac:spMkLst>
        </pc:spChg>
        <pc:spChg chg="add del mod">
          <ac:chgData name="足立 進" userId="545188b2fdd09f71" providerId="LiveId" clId="{AEC098AD-26DA-4313-8BE8-64BE14A2EF02}" dt="2021-11-23T23:19:24.922" v="232" actId="478"/>
          <ac:spMkLst>
            <pc:docMk/>
            <pc:sldMk cId="160889743" sldId="902"/>
            <ac:spMk id="18" creationId="{33D82EF5-E886-4345-AED9-461CA6C62E2E}"/>
          </ac:spMkLst>
        </pc:spChg>
        <pc:spChg chg="add mod ord">
          <ac:chgData name="足立 進" userId="545188b2fdd09f71" providerId="LiveId" clId="{AEC098AD-26DA-4313-8BE8-64BE14A2EF02}" dt="2021-11-23T23:36:23.026" v="319" actId="20577"/>
          <ac:spMkLst>
            <pc:docMk/>
            <pc:sldMk cId="160889743" sldId="902"/>
            <ac:spMk id="19" creationId="{83F192E7-FAF2-4A91-BE21-4AEF176984FB}"/>
          </ac:spMkLst>
        </pc:spChg>
        <pc:spChg chg="add del">
          <ac:chgData name="足立 進" userId="545188b2fdd09f71" providerId="LiveId" clId="{AEC098AD-26DA-4313-8BE8-64BE14A2EF02}" dt="2021-11-23T23:01:48.974" v="81"/>
          <ac:spMkLst>
            <pc:docMk/>
            <pc:sldMk cId="160889743" sldId="902"/>
            <ac:spMk id="21" creationId="{F4185490-A730-4613-8748-52C78301C005}"/>
          </ac:spMkLst>
        </pc:spChg>
        <pc:spChg chg="add del mod ord">
          <ac:chgData name="足立 進" userId="545188b2fdd09f71" providerId="LiveId" clId="{AEC098AD-26DA-4313-8BE8-64BE14A2EF02}" dt="2021-11-23T23:34:02.193" v="283" actId="478"/>
          <ac:spMkLst>
            <pc:docMk/>
            <pc:sldMk cId="160889743" sldId="902"/>
            <ac:spMk id="22" creationId="{A3EEFAC4-3977-4152-A9CC-CBDEFB52CB66}"/>
          </ac:spMkLst>
        </pc:spChg>
        <pc:picChg chg="add del mod">
          <ac:chgData name="足立 進" userId="545188b2fdd09f71" providerId="LiveId" clId="{AEC098AD-26DA-4313-8BE8-64BE14A2EF02}" dt="2021-11-23T23:03:00.403" v="93" actId="478"/>
          <ac:picMkLst>
            <pc:docMk/>
            <pc:sldMk cId="160889743" sldId="902"/>
            <ac:picMk id="10" creationId="{A0C6AEAB-33E1-47E0-8F5E-6AB6DB1F8B9F}"/>
          </ac:picMkLst>
        </pc:picChg>
      </pc:sldChg>
      <pc:sldChg chg="modSp mod modAnim">
        <pc:chgData name="足立 進" userId="545188b2fdd09f71" providerId="LiveId" clId="{AEC098AD-26DA-4313-8BE8-64BE14A2EF02}" dt="2021-11-26T00:04:54.321" v="628"/>
        <pc:sldMkLst>
          <pc:docMk/>
          <pc:sldMk cId="188815898" sldId="906"/>
        </pc:sldMkLst>
        <pc:spChg chg="mod">
          <ac:chgData name="足立 進" userId="545188b2fdd09f71" providerId="LiveId" clId="{AEC098AD-26DA-4313-8BE8-64BE14A2EF02}" dt="2021-11-25T23:43:16.256" v="513" actId="339"/>
          <ac:spMkLst>
            <pc:docMk/>
            <pc:sldMk cId="188815898" sldId="906"/>
            <ac:spMk id="11" creationId="{6C994045-308F-4EC4-8438-DA0D036E3CA4}"/>
          </ac:spMkLst>
        </pc:spChg>
        <pc:spChg chg="mod">
          <ac:chgData name="足立 進" userId="545188b2fdd09f71" providerId="LiveId" clId="{AEC098AD-26DA-4313-8BE8-64BE14A2EF02}" dt="2021-11-25T23:43:16.256" v="513" actId="339"/>
          <ac:spMkLst>
            <pc:docMk/>
            <pc:sldMk cId="188815898" sldId="906"/>
            <ac:spMk id="41" creationId="{1A2ADB24-24D7-4EDF-95FB-2E41EBC9269B}"/>
          </ac:spMkLst>
        </pc:spChg>
        <pc:spChg chg="mod">
          <ac:chgData name="足立 進" userId="545188b2fdd09f71" providerId="LiveId" clId="{AEC098AD-26DA-4313-8BE8-64BE14A2EF02}" dt="2021-11-25T23:43:16.256" v="513" actId="339"/>
          <ac:spMkLst>
            <pc:docMk/>
            <pc:sldMk cId="188815898" sldId="906"/>
            <ac:spMk id="42" creationId="{E36817DA-9247-465F-B827-934AAA84EE98}"/>
          </ac:spMkLst>
        </pc:spChg>
        <pc:spChg chg="mod">
          <ac:chgData name="足立 進" userId="545188b2fdd09f71" providerId="LiveId" clId="{AEC098AD-26DA-4313-8BE8-64BE14A2EF02}" dt="2021-11-25T23:43:16.256" v="513" actId="339"/>
          <ac:spMkLst>
            <pc:docMk/>
            <pc:sldMk cId="188815898" sldId="906"/>
            <ac:spMk id="43" creationId="{DDBA22FA-3971-4EAD-AC11-7516F79991B3}"/>
          </ac:spMkLst>
        </pc:spChg>
      </pc:sldChg>
      <pc:sldChg chg="modSp">
        <pc:chgData name="足立 進" userId="545188b2fdd09f71" providerId="LiveId" clId="{AEC098AD-26DA-4313-8BE8-64BE14A2EF02}" dt="2021-11-26T00:36:47.294" v="781" actId="207"/>
        <pc:sldMkLst>
          <pc:docMk/>
          <pc:sldMk cId="250568459" sldId="907"/>
        </pc:sldMkLst>
        <pc:spChg chg="mod">
          <ac:chgData name="足立 進" userId="545188b2fdd09f71" providerId="LiveId" clId="{AEC098AD-26DA-4313-8BE8-64BE14A2EF02}" dt="2021-11-26T00:36:47.294" v="781" actId="207"/>
          <ac:spMkLst>
            <pc:docMk/>
            <pc:sldMk cId="250568459" sldId="907"/>
            <ac:spMk id="11" creationId="{831C61BD-26B4-4C19-9480-0FC56A230B7D}"/>
          </ac:spMkLst>
        </pc:spChg>
      </pc:sldChg>
      <pc:sldChg chg="addSp modSp mod modAnim">
        <pc:chgData name="足立 進" userId="545188b2fdd09f71" providerId="LiveId" clId="{AEC098AD-26DA-4313-8BE8-64BE14A2EF02}" dt="2021-11-30T00:24:30.364" v="944"/>
        <pc:sldMkLst>
          <pc:docMk/>
          <pc:sldMk cId="379428586" sldId="911"/>
        </pc:sldMkLst>
        <pc:spChg chg="mod">
          <ac:chgData name="足立 進" userId="545188b2fdd09f71" providerId="LiveId" clId="{AEC098AD-26DA-4313-8BE8-64BE14A2EF02}" dt="2021-11-29T23:57:32.821" v="919" actId="1076"/>
          <ac:spMkLst>
            <pc:docMk/>
            <pc:sldMk cId="379428586" sldId="911"/>
            <ac:spMk id="4" creationId="{D517A807-39CF-4D0A-8FC6-8BDE217E1ACF}"/>
          </ac:spMkLst>
        </pc:spChg>
        <pc:spChg chg="mod">
          <ac:chgData name="足立 進" userId="545188b2fdd09f71" providerId="LiveId" clId="{AEC098AD-26DA-4313-8BE8-64BE14A2EF02}" dt="2021-11-29T23:55:51.458" v="918" actId="1076"/>
          <ac:spMkLst>
            <pc:docMk/>
            <pc:sldMk cId="379428586" sldId="911"/>
            <ac:spMk id="8" creationId="{080356D1-8491-4D3F-A23B-9317F31E57FF}"/>
          </ac:spMkLst>
        </pc:spChg>
        <pc:spChg chg="add mod">
          <ac:chgData name="足立 進" userId="545188b2fdd09f71" providerId="LiveId" clId="{AEC098AD-26DA-4313-8BE8-64BE14A2EF02}" dt="2021-11-30T00:23:49.447" v="943" actId="1076"/>
          <ac:spMkLst>
            <pc:docMk/>
            <pc:sldMk cId="379428586" sldId="911"/>
            <ac:spMk id="16" creationId="{B208FB8F-4070-4E28-9CC6-C136CDD3CA02}"/>
          </ac:spMkLst>
        </pc:spChg>
      </pc:sldChg>
      <pc:sldChg chg="addSp delSp modSp mod delAnim modAnim">
        <pc:chgData name="足立 進" userId="545188b2fdd09f71" providerId="LiveId" clId="{AEC098AD-26DA-4313-8BE8-64BE14A2EF02}" dt="2021-11-26T00:39:18.147" v="803" actId="20577"/>
        <pc:sldMkLst>
          <pc:docMk/>
          <pc:sldMk cId="3109395254" sldId="915"/>
        </pc:sldMkLst>
        <pc:spChg chg="mod">
          <ac:chgData name="足立 進" userId="545188b2fdd09f71" providerId="LiveId" clId="{AEC098AD-26DA-4313-8BE8-64BE14A2EF02}" dt="2021-11-26T00:39:18.147" v="803" actId="20577"/>
          <ac:spMkLst>
            <pc:docMk/>
            <pc:sldMk cId="3109395254" sldId="915"/>
            <ac:spMk id="2" creationId="{9596B6A1-743D-4956-A6DC-3BC63836EF41}"/>
          </ac:spMkLst>
        </pc:spChg>
        <pc:spChg chg="mod">
          <ac:chgData name="足立 進" userId="545188b2fdd09f71" providerId="LiveId" clId="{AEC098AD-26DA-4313-8BE8-64BE14A2EF02}" dt="2021-11-25T23:17:03.105" v="409"/>
          <ac:spMkLst>
            <pc:docMk/>
            <pc:sldMk cId="3109395254" sldId="915"/>
            <ac:spMk id="3" creationId="{A07230A8-6074-4278-B8F1-0D71CB2033BB}"/>
          </ac:spMkLst>
        </pc:spChg>
        <pc:spChg chg="del">
          <ac:chgData name="足立 進" userId="545188b2fdd09f71" providerId="LiveId" clId="{AEC098AD-26DA-4313-8BE8-64BE14A2EF02}" dt="2021-11-26T00:14:53.808" v="635" actId="478"/>
          <ac:spMkLst>
            <pc:docMk/>
            <pc:sldMk cId="3109395254" sldId="915"/>
            <ac:spMk id="9" creationId="{9F41D829-97A0-4C0E-8CC6-1E88CA6787D6}"/>
          </ac:spMkLst>
        </pc:spChg>
        <pc:spChg chg="mod">
          <ac:chgData name="足立 進" userId="545188b2fdd09f71" providerId="LiveId" clId="{AEC098AD-26DA-4313-8BE8-64BE14A2EF02}" dt="2021-11-26T00:24:24.428" v="722" actId="14100"/>
          <ac:spMkLst>
            <pc:docMk/>
            <pc:sldMk cId="3109395254" sldId="915"/>
            <ac:spMk id="11" creationId="{919A4294-99B9-433A-9771-8E241A979B27}"/>
          </ac:spMkLst>
        </pc:spChg>
        <pc:spChg chg="add mod ord">
          <ac:chgData name="足立 進" userId="545188b2fdd09f71" providerId="LiveId" clId="{AEC098AD-26DA-4313-8BE8-64BE14A2EF02}" dt="2021-11-26T00:33:49.586" v="780" actId="14100"/>
          <ac:spMkLst>
            <pc:docMk/>
            <pc:sldMk cId="3109395254" sldId="915"/>
            <ac:spMk id="12" creationId="{1AE02D66-4275-4C71-85AA-69E3B1C83030}"/>
          </ac:spMkLst>
        </pc:spChg>
        <pc:spChg chg="del">
          <ac:chgData name="足立 進" userId="545188b2fdd09f71" providerId="LiveId" clId="{AEC098AD-26DA-4313-8BE8-64BE14A2EF02}" dt="2021-11-26T00:14:57.665" v="636" actId="478"/>
          <ac:spMkLst>
            <pc:docMk/>
            <pc:sldMk cId="3109395254" sldId="915"/>
            <ac:spMk id="14" creationId="{8670DA36-D6D7-4D55-A2FA-3311835D8306}"/>
          </ac:spMkLst>
        </pc:spChg>
        <pc:spChg chg="add mod">
          <ac:chgData name="足立 進" userId="545188b2fdd09f71" providerId="LiveId" clId="{AEC098AD-26DA-4313-8BE8-64BE14A2EF02}" dt="2021-11-26T00:33:01.875" v="767" actId="20577"/>
          <ac:spMkLst>
            <pc:docMk/>
            <pc:sldMk cId="3109395254" sldId="915"/>
            <ac:spMk id="16" creationId="{7A284B8F-4AE8-49FE-84ED-715ABEED4808}"/>
          </ac:spMkLst>
        </pc:spChg>
        <pc:spChg chg="add mod">
          <ac:chgData name="足立 進" userId="545188b2fdd09f71" providerId="LiveId" clId="{AEC098AD-26DA-4313-8BE8-64BE14A2EF02}" dt="2021-11-26T00:33:07.456" v="775" actId="20577"/>
          <ac:spMkLst>
            <pc:docMk/>
            <pc:sldMk cId="3109395254" sldId="915"/>
            <ac:spMk id="17" creationId="{0B4E7C81-E36E-4AF3-B64A-B9D170E61BC1}"/>
          </ac:spMkLst>
        </pc:spChg>
      </pc:sldChg>
      <pc:sldChg chg="modSp del mod ord">
        <pc:chgData name="足立 進" userId="545188b2fdd09f71" providerId="LiveId" clId="{AEC098AD-26DA-4313-8BE8-64BE14A2EF02}" dt="2021-11-25T23:24:06.459" v="451" actId="47"/>
        <pc:sldMkLst>
          <pc:docMk/>
          <pc:sldMk cId="510434592" sldId="917"/>
        </pc:sldMkLst>
        <pc:spChg chg="mod">
          <ac:chgData name="足立 進" userId="545188b2fdd09f71" providerId="LiveId" clId="{AEC098AD-26DA-4313-8BE8-64BE14A2EF02}" dt="2021-11-25T23:16:56.053" v="407"/>
          <ac:spMkLst>
            <pc:docMk/>
            <pc:sldMk cId="510434592" sldId="917"/>
            <ac:spMk id="3" creationId="{A07230A8-6074-4278-B8F1-0D71CB2033BB}"/>
          </ac:spMkLst>
        </pc:spChg>
        <pc:spChg chg="mod">
          <ac:chgData name="足立 進" userId="545188b2fdd09f71" providerId="LiveId" clId="{AEC098AD-26DA-4313-8BE8-64BE14A2EF02}" dt="2021-11-25T23:08:52.291" v="375" actId="208"/>
          <ac:spMkLst>
            <pc:docMk/>
            <pc:sldMk cId="510434592" sldId="917"/>
            <ac:spMk id="8" creationId="{BF20452F-5DB7-4081-9AA0-BC98C728988A}"/>
          </ac:spMkLst>
        </pc:spChg>
      </pc:sldChg>
      <pc:sldChg chg="add ord">
        <pc:chgData name="足立 進" userId="545188b2fdd09f71" providerId="LiveId" clId="{AEC098AD-26DA-4313-8BE8-64BE14A2EF02}" dt="2021-11-26T00:14:42.747" v="633"/>
        <pc:sldMkLst>
          <pc:docMk/>
          <pc:sldMk cId="2460941516" sldId="917"/>
        </pc:sldMkLst>
      </pc:sldChg>
      <pc:sldChg chg="modSp add del mod ord">
        <pc:chgData name="足立 進" userId="545188b2fdd09f71" providerId="LiveId" clId="{AEC098AD-26DA-4313-8BE8-64BE14A2EF02}" dt="2021-11-25T23:24:39.099" v="452" actId="47"/>
        <pc:sldMkLst>
          <pc:docMk/>
          <pc:sldMk cId="3872117350" sldId="918"/>
        </pc:sldMkLst>
        <pc:spChg chg="mod">
          <ac:chgData name="足立 進" userId="545188b2fdd09f71" providerId="LiveId" clId="{AEC098AD-26DA-4313-8BE8-64BE14A2EF02}" dt="2021-11-25T23:17:40.159" v="415" actId="6549"/>
          <ac:spMkLst>
            <pc:docMk/>
            <pc:sldMk cId="3872117350" sldId="918"/>
            <ac:spMk id="3" creationId="{A07230A8-6074-4278-B8F1-0D71CB2033BB}"/>
          </ac:spMkLst>
        </pc:spChg>
      </pc:sldChg>
      <pc:sldChg chg="delSp modSp add del mod delAnim">
        <pc:chgData name="足立 進" userId="545188b2fdd09f71" providerId="LiveId" clId="{AEC098AD-26DA-4313-8BE8-64BE14A2EF02}" dt="2021-11-25T23:24:47.832" v="454" actId="47"/>
        <pc:sldMkLst>
          <pc:docMk/>
          <pc:sldMk cId="1011276666" sldId="919"/>
        </pc:sldMkLst>
        <pc:spChg chg="mod">
          <ac:chgData name="足立 進" userId="545188b2fdd09f71" providerId="LiveId" clId="{AEC098AD-26DA-4313-8BE8-64BE14A2EF02}" dt="2021-11-25T23:16:45.747" v="405"/>
          <ac:spMkLst>
            <pc:docMk/>
            <pc:sldMk cId="1011276666" sldId="919"/>
            <ac:spMk id="3" creationId="{A07230A8-6074-4278-B8F1-0D71CB2033BB}"/>
          </ac:spMkLst>
        </pc:spChg>
        <pc:spChg chg="del">
          <ac:chgData name="足立 進" userId="545188b2fdd09f71" providerId="LiveId" clId="{AEC098AD-26DA-4313-8BE8-64BE14A2EF02}" dt="2021-11-25T23:14:19.050" v="387" actId="478"/>
          <ac:spMkLst>
            <pc:docMk/>
            <pc:sldMk cId="1011276666" sldId="919"/>
            <ac:spMk id="6" creationId="{CCB15FB7-4FDD-4932-A93D-CE169AE916F4}"/>
          </ac:spMkLst>
        </pc:spChg>
        <pc:spChg chg="del">
          <ac:chgData name="足立 進" userId="545188b2fdd09f71" providerId="LiveId" clId="{AEC098AD-26DA-4313-8BE8-64BE14A2EF02}" dt="2021-11-25T23:14:16.310" v="386" actId="478"/>
          <ac:spMkLst>
            <pc:docMk/>
            <pc:sldMk cId="1011276666" sldId="919"/>
            <ac:spMk id="9" creationId="{9F41D829-97A0-4C0E-8CC6-1E88CA6787D6}"/>
          </ac:spMkLst>
        </pc:spChg>
        <pc:spChg chg="del">
          <ac:chgData name="足立 進" userId="545188b2fdd09f71" providerId="LiveId" clId="{AEC098AD-26DA-4313-8BE8-64BE14A2EF02}" dt="2021-11-25T23:14:21.649" v="388" actId="478"/>
          <ac:spMkLst>
            <pc:docMk/>
            <pc:sldMk cId="1011276666" sldId="919"/>
            <ac:spMk id="10" creationId="{FB178602-479D-420C-A2B9-221CDB7A6FF4}"/>
          </ac:spMkLst>
        </pc:spChg>
        <pc:spChg chg="del mod">
          <ac:chgData name="足立 進" userId="545188b2fdd09f71" providerId="LiveId" clId="{AEC098AD-26DA-4313-8BE8-64BE14A2EF02}" dt="2021-11-25T23:14:29.808" v="391" actId="478"/>
          <ac:spMkLst>
            <pc:docMk/>
            <pc:sldMk cId="1011276666" sldId="919"/>
            <ac:spMk id="11" creationId="{919A4294-99B9-433A-9771-8E241A979B27}"/>
          </ac:spMkLst>
        </pc:spChg>
        <pc:spChg chg="del">
          <ac:chgData name="足立 進" userId="545188b2fdd09f71" providerId="LiveId" clId="{AEC098AD-26DA-4313-8BE8-64BE14A2EF02}" dt="2021-11-25T23:14:32.997" v="392" actId="478"/>
          <ac:spMkLst>
            <pc:docMk/>
            <pc:sldMk cId="1011276666" sldId="919"/>
            <ac:spMk id="14" creationId="{8670DA36-D6D7-4D55-A2FA-3311835D8306}"/>
          </ac:spMkLst>
        </pc:spChg>
        <pc:spChg chg="del">
          <ac:chgData name="足立 進" userId="545188b2fdd09f71" providerId="LiveId" clId="{AEC098AD-26DA-4313-8BE8-64BE14A2EF02}" dt="2021-11-25T23:14:25.155" v="389" actId="478"/>
          <ac:spMkLst>
            <pc:docMk/>
            <pc:sldMk cId="1011276666" sldId="919"/>
            <ac:spMk id="15" creationId="{F00D54C9-EBD8-443D-8189-2B7BD6CB5798}"/>
          </ac:spMkLst>
        </pc:spChg>
      </pc:sldChg>
      <pc:sldChg chg="modSp add del mod">
        <pc:chgData name="足立 進" userId="545188b2fdd09f71" providerId="LiveId" clId="{AEC098AD-26DA-4313-8BE8-64BE14A2EF02}" dt="2021-11-25T23:25:22.650" v="455" actId="47"/>
        <pc:sldMkLst>
          <pc:docMk/>
          <pc:sldMk cId="2703072775" sldId="920"/>
        </pc:sldMkLst>
        <pc:spChg chg="mod">
          <ac:chgData name="足立 進" userId="545188b2fdd09f71" providerId="LiveId" clId="{AEC098AD-26DA-4313-8BE8-64BE14A2EF02}" dt="2021-11-25T23:16:12.982" v="403"/>
          <ac:spMkLst>
            <pc:docMk/>
            <pc:sldMk cId="2703072775" sldId="920"/>
            <ac:spMk id="3" creationId="{A07230A8-6074-4278-B8F1-0D71CB2033BB}"/>
          </ac:spMkLst>
        </pc:spChg>
      </pc:sldChg>
      <pc:sldChg chg="addSp delSp modSp add del mod">
        <pc:chgData name="足立 進" userId="545188b2fdd09f71" providerId="LiveId" clId="{AEC098AD-26DA-4313-8BE8-64BE14A2EF02}" dt="2021-11-25T23:24:41.293" v="453" actId="47"/>
        <pc:sldMkLst>
          <pc:docMk/>
          <pc:sldMk cId="90590081" sldId="921"/>
        </pc:sldMkLst>
        <pc:spChg chg="add del mod">
          <ac:chgData name="足立 進" userId="545188b2fdd09f71" providerId="LiveId" clId="{AEC098AD-26DA-4313-8BE8-64BE14A2EF02}" dt="2021-11-25T23:22:17.337" v="449" actId="123"/>
          <ac:spMkLst>
            <pc:docMk/>
            <pc:sldMk cId="90590081" sldId="921"/>
            <ac:spMk id="3" creationId="{A07230A8-6074-4278-B8F1-0D71CB2033BB}"/>
          </ac:spMkLst>
        </pc:spChg>
        <pc:spChg chg="mod ord">
          <ac:chgData name="足立 進" userId="545188b2fdd09f71" providerId="LiveId" clId="{AEC098AD-26DA-4313-8BE8-64BE14A2EF02}" dt="2021-11-25T23:22:48.009" v="450" actId="166"/>
          <ac:spMkLst>
            <pc:docMk/>
            <pc:sldMk cId="90590081" sldId="921"/>
            <ac:spMk id="8" creationId="{BF20452F-5DB7-4081-9AA0-BC98C728988A}"/>
          </ac:spMkLst>
        </pc:spChg>
        <pc:spChg chg="del mod">
          <ac:chgData name="足立 進" userId="545188b2fdd09f71" providerId="LiveId" clId="{AEC098AD-26DA-4313-8BE8-64BE14A2EF02}" dt="2021-11-25T23:20:45.110" v="426" actId="478"/>
          <ac:spMkLst>
            <pc:docMk/>
            <pc:sldMk cId="90590081" sldId="921"/>
            <ac:spMk id="34" creationId="{D7E760FD-D94B-4CFF-A1C1-F9A287619242}"/>
          </ac:spMkLst>
        </pc:spChg>
      </pc:sldChg>
      <pc:sldChg chg="modSp add mod">
        <pc:chgData name="足立 進" userId="545188b2fdd09f71" providerId="LiveId" clId="{AEC098AD-26DA-4313-8BE8-64BE14A2EF02}" dt="2021-11-29T23:40:10.035" v="839" actId="1076"/>
        <pc:sldMkLst>
          <pc:docMk/>
          <pc:sldMk cId="3026082572" sldId="941"/>
        </pc:sldMkLst>
        <pc:spChg chg="mod">
          <ac:chgData name="足立 進" userId="545188b2fdd09f71" providerId="LiveId" clId="{AEC098AD-26DA-4313-8BE8-64BE14A2EF02}" dt="2021-11-29T23:40:07.920" v="838" actId="1076"/>
          <ac:spMkLst>
            <pc:docMk/>
            <pc:sldMk cId="3026082572" sldId="941"/>
            <ac:spMk id="5" creationId="{1BFD7C48-0C2E-4AB4-A381-1DB70350611F}"/>
          </ac:spMkLst>
        </pc:spChg>
        <pc:picChg chg="mod">
          <ac:chgData name="足立 進" userId="545188b2fdd09f71" providerId="LiveId" clId="{AEC098AD-26DA-4313-8BE8-64BE14A2EF02}" dt="2021-11-29T23:40:10.035" v="839" actId="1076"/>
          <ac:picMkLst>
            <pc:docMk/>
            <pc:sldMk cId="3026082572" sldId="941"/>
            <ac:picMk id="3" creationId="{8D520C6D-5C71-404E-ADB6-4ABC75138F83}"/>
          </ac:picMkLst>
        </pc:picChg>
        <pc:picChg chg="mod">
          <ac:chgData name="足立 進" userId="545188b2fdd09f71" providerId="LiveId" clId="{AEC098AD-26DA-4313-8BE8-64BE14A2EF02}" dt="2021-11-29T23:38:24.701" v="821" actId="1076"/>
          <ac:picMkLst>
            <pc:docMk/>
            <pc:sldMk cId="3026082572" sldId="941"/>
            <ac:picMk id="4" creationId="{C1FE49A5-6386-4DD7-8D9C-7FB4ADBE8065}"/>
          </ac:picMkLst>
        </pc:picChg>
        <pc:picChg chg="mod">
          <ac:chgData name="足立 進" userId="545188b2fdd09f71" providerId="LiveId" clId="{AEC098AD-26DA-4313-8BE8-64BE14A2EF02}" dt="2021-11-29T23:39:18.296" v="831" actId="1076"/>
          <ac:picMkLst>
            <pc:docMk/>
            <pc:sldMk cId="3026082572" sldId="941"/>
            <ac:picMk id="6" creationId="{40CC2004-1982-415D-92F7-CE2CB633AA36}"/>
          </ac:picMkLst>
        </pc:picChg>
      </pc:sldChg>
      <pc:sldChg chg="addSp delSp modSp add del modAnim">
        <pc:chgData name="足立 進" userId="545188b2fdd09f71" providerId="LiveId" clId="{AEC098AD-26DA-4313-8BE8-64BE14A2EF02}" dt="2021-11-29T23:57:43.139" v="920" actId="47"/>
        <pc:sldMkLst>
          <pc:docMk/>
          <pc:sldMk cId="2369817219" sldId="942"/>
        </pc:sldMkLst>
        <pc:spChg chg="add del mod">
          <ac:chgData name="足立 進" userId="545188b2fdd09f71" providerId="LiveId" clId="{AEC098AD-26DA-4313-8BE8-64BE14A2EF02}" dt="2021-11-29T23:53:02.800" v="907"/>
          <ac:spMkLst>
            <pc:docMk/>
            <pc:sldMk cId="2369817219" sldId="942"/>
            <ac:spMk id="11" creationId="{095955A7-E7E7-4975-A8FE-517E6CDB9937}"/>
          </ac:spMkLst>
        </pc:spChg>
        <pc:spChg chg="add del mod">
          <ac:chgData name="足立 進" userId="545188b2fdd09f71" providerId="LiveId" clId="{AEC098AD-26DA-4313-8BE8-64BE14A2EF02}" dt="2021-11-29T23:53:13.549" v="909"/>
          <ac:spMkLst>
            <pc:docMk/>
            <pc:sldMk cId="2369817219" sldId="942"/>
            <ac:spMk id="13" creationId="{D09D88FA-28A7-4B60-A00A-5377FA40822B}"/>
          </ac:spMkLst>
        </pc:spChg>
      </pc:sldChg>
      <pc:sldChg chg="add del">
        <pc:chgData name="足立 進" userId="545188b2fdd09f71" providerId="LiveId" clId="{AEC098AD-26DA-4313-8BE8-64BE14A2EF02}" dt="2021-11-29T23:54:58.728" v="916" actId="47"/>
        <pc:sldMkLst>
          <pc:docMk/>
          <pc:sldMk cId="1749711425" sldId="943"/>
        </pc:sldMkLst>
      </pc:sldChg>
      <pc:sldChg chg="modSp mod">
        <pc:chgData name="足立 進" userId="545188b2fdd09f71" providerId="LiveId" clId="{AEC098AD-26DA-4313-8BE8-64BE14A2EF02}" dt="2021-12-01T23:15:14.778" v="949" actId="339"/>
        <pc:sldMkLst>
          <pc:docMk/>
          <pc:sldMk cId="2007429822" sldId="955"/>
        </pc:sldMkLst>
        <pc:spChg chg="mod ord">
          <ac:chgData name="足立 進" userId="545188b2fdd09f71" providerId="LiveId" clId="{AEC098AD-26DA-4313-8BE8-64BE14A2EF02}" dt="2021-12-01T23:15:14.778" v="949" actId="339"/>
          <ac:spMkLst>
            <pc:docMk/>
            <pc:sldMk cId="2007429822" sldId="955"/>
            <ac:spMk id="6" creationId="{D24ADA38-A239-4777-8367-B4B2DF09E20D}"/>
          </ac:spMkLst>
        </pc:spChg>
      </pc:sldChg>
      <pc:sldChg chg="modSp mod">
        <pc:chgData name="足立 進" userId="545188b2fdd09f71" providerId="LiveId" clId="{AEC098AD-26DA-4313-8BE8-64BE14A2EF02}" dt="2021-12-08T23:58:54.606" v="953" actId="6549"/>
        <pc:sldMkLst>
          <pc:docMk/>
          <pc:sldMk cId="3047743288" sldId="968"/>
        </pc:sldMkLst>
        <pc:spChg chg="mod">
          <ac:chgData name="足立 進" userId="545188b2fdd09f71" providerId="LiveId" clId="{AEC098AD-26DA-4313-8BE8-64BE14A2EF02}" dt="2021-12-08T23:58:54.606" v="953" actId="6549"/>
          <ac:spMkLst>
            <pc:docMk/>
            <pc:sldMk cId="3047743288" sldId="968"/>
            <ac:spMk id="14" creationId="{F96BFC21-3C4A-46F6-A7B7-0DCA790E7D38}"/>
          </ac:spMkLst>
        </pc:spChg>
      </pc:sldChg>
      <pc:sldChg chg="addSp modSp modAnim">
        <pc:chgData name="足立 進" userId="545188b2fdd09f71" providerId="LiveId" clId="{AEC098AD-26DA-4313-8BE8-64BE14A2EF02}" dt="2021-12-12T01:32:57.225" v="963"/>
        <pc:sldMkLst>
          <pc:docMk/>
          <pc:sldMk cId="140861861" sldId="971"/>
        </pc:sldMkLst>
        <pc:spChg chg="add mod">
          <ac:chgData name="足立 進" userId="545188b2fdd09f71" providerId="LiveId" clId="{AEC098AD-26DA-4313-8BE8-64BE14A2EF02}" dt="2021-12-12T01:31:57.095" v="958"/>
          <ac:spMkLst>
            <pc:docMk/>
            <pc:sldMk cId="140861861" sldId="971"/>
            <ac:spMk id="46" creationId="{4B8AD3DA-1CA4-4303-B7E6-ABD4C2FC7D5A}"/>
          </ac:spMkLst>
        </pc:spChg>
      </pc:sldChg>
    </pc:docChg>
  </pc:docChgLst>
  <pc:docChgLst>
    <pc:chgData name="足立 進" userId="545188b2fdd09f71" providerId="LiveId" clId="{C02C144B-BFE9-49B1-A740-1FAE9987DA54}"/>
    <pc:docChg chg="undo custSel addSld modSld sldOrd">
      <pc:chgData name="足立 進" userId="545188b2fdd09f71" providerId="LiveId" clId="{C02C144B-BFE9-49B1-A740-1FAE9987DA54}" dt="2022-02-21T23:41:22.180" v="35" actId="14100"/>
      <pc:docMkLst>
        <pc:docMk/>
      </pc:docMkLst>
      <pc:sldChg chg="modSp mod">
        <pc:chgData name="足立 進" userId="545188b2fdd09f71" providerId="LiveId" clId="{C02C144B-BFE9-49B1-A740-1FAE9987DA54}" dt="2022-02-17T23:47:06.588" v="21" actId="207"/>
        <pc:sldMkLst>
          <pc:docMk/>
          <pc:sldMk cId="4052725585" sldId="975"/>
        </pc:sldMkLst>
        <pc:spChg chg="mod">
          <ac:chgData name="足立 進" userId="545188b2fdd09f71" providerId="LiveId" clId="{C02C144B-BFE9-49B1-A740-1FAE9987DA54}" dt="2022-02-17T23:47:06.588" v="21" actId="207"/>
          <ac:spMkLst>
            <pc:docMk/>
            <pc:sldMk cId="4052725585" sldId="975"/>
            <ac:spMk id="10" creationId="{97758D96-B52A-4279-B2F8-ADA86518613F}"/>
          </ac:spMkLst>
        </pc:spChg>
      </pc:sldChg>
      <pc:sldChg chg="modSp mod">
        <pc:chgData name="足立 進" userId="545188b2fdd09f71" providerId="LiveId" clId="{C02C144B-BFE9-49B1-A740-1FAE9987DA54}" dt="2022-02-21T23:41:22.180" v="35" actId="14100"/>
        <pc:sldMkLst>
          <pc:docMk/>
          <pc:sldMk cId="778311545" sldId="979"/>
        </pc:sldMkLst>
        <pc:spChg chg="mod">
          <ac:chgData name="足立 進" userId="545188b2fdd09f71" providerId="LiveId" clId="{C02C144B-BFE9-49B1-A740-1FAE9987DA54}" dt="2022-02-21T23:41:22.180" v="35" actId="14100"/>
          <ac:spMkLst>
            <pc:docMk/>
            <pc:sldMk cId="778311545" sldId="979"/>
            <ac:spMk id="8" creationId="{080356D1-8491-4D3F-A23B-9317F31E57FF}"/>
          </ac:spMkLst>
        </pc:spChg>
      </pc:sldChg>
      <pc:sldChg chg="modSp mod modTransition modAnim">
        <pc:chgData name="足立 進" userId="545188b2fdd09f71" providerId="LiveId" clId="{C02C144B-BFE9-49B1-A740-1FAE9987DA54}" dt="2022-02-18T00:00:01.793" v="30"/>
        <pc:sldMkLst>
          <pc:docMk/>
          <pc:sldMk cId="181552903" sldId="983"/>
        </pc:sldMkLst>
        <pc:spChg chg="mod">
          <ac:chgData name="足立 進" userId="545188b2fdd09f71" providerId="LiveId" clId="{C02C144B-BFE9-49B1-A740-1FAE9987DA54}" dt="2022-02-17T23:43:49.388" v="14" actId="207"/>
          <ac:spMkLst>
            <pc:docMk/>
            <pc:sldMk cId="181552903" sldId="983"/>
            <ac:spMk id="8" creationId="{D62B7374-B023-4D0B-905E-60B59B92A58A}"/>
          </ac:spMkLst>
        </pc:spChg>
      </pc:sldChg>
      <pc:sldChg chg="modSp mod">
        <pc:chgData name="足立 進" userId="545188b2fdd09f71" providerId="LiveId" clId="{C02C144B-BFE9-49B1-A740-1FAE9987DA54}" dt="2022-02-17T23:25:41.077" v="7" actId="6549"/>
        <pc:sldMkLst>
          <pc:docMk/>
          <pc:sldMk cId="2409348122" sldId="986"/>
        </pc:sldMkLst>
        <pc:spChg chg="mod">
          <ac:chgData name="足立 進" userId="545188b2fdd09f71" providerId="LiveId" clId="{C02C144B-BFE9-49B1-A740-1FAE9987DA54}" dt="2022-02-17T23:25:41.077" v="7" actId="6549"/>
          <ac:spMkLst>
            <pc:docMk/>
            <pc:sldMk cId="2409348122" sldId="986"/>
            <ac:spMk id="14" creationId="{F96BFC21-3C4A-46F6-A7B7-0DCA790E7D38}"/>
          </ac:spMkLst>
        </pc:spChg>
      </pc:sldChg>
      <pc:sldChg chg="add ord">
        <pc:chgData name="足立 進" userId="545188b2fdd09f71" providerId="LiveId" clId="{C02C144B-BFE9-49B1-A740-1FAE9987DA54}" dt="2022-02-21T23:40:32.663" v="33"/>
        <pc:sldMkLst>
          <pc:docMk/>
          <pc:sldMk cId="3625988299" sldId="989"/>
        </pc:sldMkLst>
      </pc:sldChg>
    </pc:docChg>
  </pc:docChgLst>
  <pc:docChgLst>
    <pc:chgData name="足立 進" userId="545188b2fdd09f71" providerId="LiveId" clId="{4B010E31-E178-49A4-90C2-658A92D36CD8}"/>
    <pc:docChg chg="modSld">
      <pc:chgData name="足立 進" userId="545188b2fdd09f71" providerId="LiveId" clId="{4B010E31-E178-49A4-90C2-658A92D36CD8}" dt="2022-01-27T13:17:49.596" v="4" actId="14100"/>
      <pc:docMkLst>
        <pc:docMk/>
      </pc:docMkLst>
      <pc:sldChg chg="modSp mod">
        <pc:chgData name="足立 進" userId="545188b2fdd09f71" providerId="LiveId" clId="{4B010E31-E178-49A4-90C2-658A92D36CD8}" dt="2022-01-27T13:17:49.596" v="4" actId="14100"/>
        <pc:sldMkLst>
          <pc:docMk/>
          <pc:sldMk cId="3026082572" sldId="941"/>
        </pc:sldMkLst>
        <pc:picChg chg="mod">
          <ac:chgData name="足立 進" userId="545188b2fdd09f71" providerId="LiveId" clId="{4B010E31-E178-49A4-90C2-658A92D36CD8}" dt="2022-01-27T13:17:49.596" v="4" actId="14100"/>
          <ac:picMkLst>
            <pc:docMk/>
            <pc:sldMk cId="3026082572" sldId="941"/>
            <ac:picMk id="6" creationId="{40CC2004-1982-415D-92F7-CE2CB633AA3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14F2CA-D023-475E-92EC-025F79C68EAD}" type="doc">
      <dgm:prSet loTypeId="urn:microsoft.com/office/officeart/2005/8/layout/hProcess11" loCatId="process" qsTypeId="urn:microsoft.com/office/officeart/2005/8/quickstyle/simple4" qsCatId="simple" csTypeId="urn:microsoft.com/office/officeart/2005/8/colors/accent1_2" csCatId="accent1" phldr="1"/>
      <dgm:spPr/>
      <dgm:t>
        <a:bodyPr/>
        <a:lstStyle/>
        <a:p>
          <a:endParaRPr kumimoji="1" lang="ja-JP" altLang="en-US"/>
        </a:p>
      </dgm:t>
    </dgm:pt>
    <dgm:pt modelId="{55A6FB88-D995-4B63-B752-904323A8E804}">
      <dgm:prSet custT="1">
        <dgm:style>
          <a:lnRef idx="0">
            <a:scrgbClr r="0" g="0" b="0"/>
          </a:lnRef>
          <a:fillRef idx="0">
            <a:scrgbClr r="0" g="0" b="0"/>
          </a:fillRef>
          <a:effectRef idx="0">
            <a:scrgbClr r="0" g="0" b="0"/>
          </a:effectRef>
          <a:fontRef idx="minor">
            <a:schemeClr val="lt1"/>
          </a:fontRef>
        </dgm:style>
      </dgm:prSet>
      <dgm:spPr>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gm:spPr>
      <dgm:t>
        <a:bodyPr/>
        <a:lstStyle/>
        <a:p>
          <a:r>
            <a:rPr kumimoji="1" lang="ja-JP" altLang="en-US" sz="2400">
              <a:solidFill>
                <a:schemeClr val="accent1">
                  <a:lumMod val="75000"/>
                </a:schemeClr>
              </a:solidFill>
              <a:latin typeface="ＭＳ Ｐゴシック" panose="020B0600070205080204" pitchFamily="50" charset="-128"/>
              <a:ea typeface="ＭＳ Ｐゴシック" panose="020B0600070205080204" pitchFamily="50" charset="-128"/>
            </a:rPr>
            <a:t>ロータリーは時代に追いついていかなければならない</a:t>
          </a:r>
          <a:endParaRPr lang="ja-JP" altLang="en-US" sz="2400">
            <a:solidFill>
              <a:schemeClr val="accent1">
                <a:lumMod val="75000"/>
              </a:schemeClr>
            </a:solidFill>
            <a:latin typeface="ＭＳ Ｐゴシック" panose="020B0600070205080204" pitchFamily="50" charset="-128"/>
            <a:ea typeface="ＭＳ Ｐゴシック" panose="020B0600070205080204" pitchFamily="50" charset="-128"/>
          </a:endParaRPr>
        </a:p>
      </dgm:t>
    </dgm:pt>
    <dgm:pt modelId="{AD454721-54A4-4406-A653-67BDDB15BA56}" type="parTrans" cxnId="{833D40C2-E8A6-4AFE-BED5-868EBCAABBD8}">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3518EB14-CA8C-4DB7-AA9A-6762C07E09EF}" type="sibTrans" cxnId="{833D40C2-E8A6-4AFE-BED5-868EBCAABBD8}">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811D275B-51AD-443E-88DA-4E4DCC8DEE04}">
      <dgm:prSet custT="1">
        <dgm:style>
          <a:lnRef idx="0">
            <a:scrgbClr r="0" g="0" b="0"/>
          </a:lnRef>
          <a:fillRef idx="0">
            <a:scrgbClr r="0" g="0" b="0"/>
          </a:fillRef>
          <a:effectRef idx="0">
            <a:scrgbClr r="0" g="0" b="0"/>
          </a:effectRef>
          <a:fontRef idx="minor">
            <a:schemeClr val="lt1"/>
          </a:fontRef>
        </dgm:style>
      </dgm:prSet>
      <dgm:spPr>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gm:spPr>
      <dgm:t>
        <a:bodyPr/>
        <a:lstStyle/>
        <a:p>
          <a:r>
            <a:rPr kumimoji="1" lang="ja-JP" altLang="en-US" sz="2400">
              <a:solidFill>
                <a:schemeClr val="accent1">
                  <a:lumMod val="75000"/>
                </a:schemeClr>
              </a:solidFill>
              <a:latin typeface="ＭＳ Ｐゴシック" panose="020B0600070205080204" pitchFamily="50" charset="-128"/>
              <a:ea typeface="ＭＳ Ｐゴシック" panose="020B0600070205080204" pitchFamily="50" charset="-128"/>
            </a:rPr>
            <a:t>ロータリーは時代に適応しなければならない</a:t>
          </a:r>
          <a:endParaRPr lang="ja-JP" altLang="en-US" sz="2400">
            <a:solidFill>
              <a:schemeClr val="accent1">
                <a:lumMod val="75000"/>
              </a:schemeClr>
            </a:solidFill>
            <a:latin typeface="ＭＳ Ｐゴシック" panose="020B0600070205080204" pitchFamily="50" charset="-128"/>
            <a:ea typeface="ＭＳ Ｐゴシック" panose="020B0600070205080204" pitchFamily="50" charset="-128"/>
          </a:endParaRPr>
        </a:p>
      </dgm:t>
    </dgm:pt>
    <dgm:pt modelId="{F01B7F2A-C4F9-4476-83D5-56B63325FBC2}" type="parTrans" cxnId="{17221B52-E384-4070-A4C1-D9CDF48897C8}">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60155B34-F5C6-4EE3-BAE7-D0A2622FB335}" type="sibTrans" cxnId="{17221B52-E384-4070-A4C1-D9CDF48897C8}">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FB905CD1-3E7F-407A-96DB-8C4D05D284E5}">
      <dgm:prSet custT="1">
        <dgm:style>
          <a:lnRef idx="0">
            <a:scrgbClr r="0" g="0" b="0"/>
          </a:lnRef>
          <a:fillRef idx="0">
            <a:scrgbClr r="0" g="0" b="0"/>
          </a:fillRef>
          <a:effectRef idx="0">
            <a:scrgbClr r="0" g="0" b="0"/>
          </a:effectRef>
          <a:fontRef idx="minor">
            <a:schemeClr val="lt1"/>
          </a:fontRef>
        </dgm:style>
      </dgm:prSet>
      <dgm:spPr>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gm:spPr>
      <dgm:t>
        <a:bodyPr/>
        <a:lstStyle/>
        <a:p>
          <a:r>
            <a:rPr kumimoji="1" lang="ja-JP" altLang="en-US" sz="2400">
              <a:solidFill>
                <a:schemeClr val="accent1">
                  <a:lumMod val="75000"/>
                </a:schemeClr>
              </a:solidFill>
              <a:latin typeface="ＭＳ Ｐゴシック" panose="020B0600070205080204" pitchFamily="50" charset="-128"/>
              <a:ea typeface="ＭＳ Ｐゴシック" panose="020B0600070205080204" pitchFamily="50" charset="-128"/>
            </a:rPr>
            <a:t>ロータリーは将来への備えができていなければならない</a:t>
          </a:r>
          <a:endParaRPr lang="ja-JP" altLang="en-US" sz="2400">
            <a:solidFill>
              <a:schemeClr val="accent1">
                <a:lumMod val="75000"/>
              </a:schemeClr>
            </a:solidFill>
            <a:latin typeface="ＭＳ Ｐゴシック" panose="020B0600070205080204" pitchFamily="50" charset="-128"/>
            <a:ea typeface="ＭＳ Ｐゴシック" panose="020B0600070205080204" pitchFamily="50" charset="-128"/>
          </a:endParaRPr>
        </a:p>
      </dgm:t>
    </dgm:pt>
    <dgm:pt modelId="{0BBF38B4-12F1-4350-9D52-8FCEF78C9D36}" type="parTrans" cxnId="{7E1CDC8F-CD92-4605-BD98-3364BFB78064}">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20E9997C-058B-494A-8A81-3D9B47E05A29}" type="sibTrans" cxnId="{7E1CDC8F-CD92-4605-BD98-3364BFB78064}">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25EE932F-F45E-484F-8FB0-F7F2C95464F6}" type="pres">
      <dgm:prSet presAssocID="{6314F2CA-D023-475E-92EC-025F79C68EAD}" presName="Name0" presStyleCnt="0">
        <dgm:presLayoutVars>
          <dgm:dir/>
          <dgm:resizeHandles val="exact"/>
        </dgm:presLayoutVars>
      </dgm:prSet>
      <dgm:spPr/>
    </dgm:pt>
    <dgm:pt modelId="{3A14ED94-E045-4FE9-ABFB-1DD270480BF1}" type="pres">
      <dgm:prSet presAssocID="{6314F2CA-D023-475E-92EC-025F79C68EAD}" presName="arrow" presStyleLbl="bgShp" presStyleIdx="0" presStyleCnt="1" custLinFactNeighborX="-221" custLinFactNeighborY="272"/>
      <dgm:spPr>
        <a:solidFill>
          <a:schemeClr val="accent4">
            <a:lumMod val="40000"/>
            <a:lumOff val="60000"/>
          </a:schemeClr>
        </a:solidFill>
        <a:effectLst/>
        <a:scene3d>
          <a:camera prst="orthographicFront"/>
          <a:lightRig rig="threePt" dir="t"/>
        </a:scene3d>
        <a:sp3d>
          <a:bevelT/>
        </a:sp3d>
      </dgm:spPr>
    </dgm:pt>
    <dgm:pt modelId="{2786EDD2-A52F-4CC8-80E4-FE91AC413AA6}" type="pres">
      <dgm:prSet presAssocID="{6314F2CA-D023-475E-92EC-025F79C68EAD}" presName="points" presStyleCnt="0"/>
      <dgm:spPr/>
    </dgm:pt>
    <dgm:pt modelId="{E812169B-E485-49DD-8F74-A204B8FC786B}" type="pres">
      <dgm:prSet presAssocID="{55A6FB88-D995-4B63-B752-904323A8E804}" presName="compositeA" presStyleCnt="0"/>
      <dgm:spPr/>
    </dgm:pt>
    <dgm:pt modelId="{0820E9DE-9416-418C-8B36-20054D966C62}" type="pres">
      <dgm:prSet presAssocID="{55A6FB88-D995-4B63-B752-904323A8E804}" presName="textA" presStyleLbl="revTx" presStyleIdx="0" presStyleCnt="3" custLinFactNeighborX="10016" custLinFactNeighborY="-4348">
        <dgm:presLayoutVars>
          <dgm:bulletEnabled val="1"/>
        </dgm:presLayoutVars>
      </dgm:prSet>
      <dgm:spPr/>
    </dgm:pt>
    <dgm:pt modelId="{D453068D-3B7B-4D6A-A4B5-901B1649ED5D}" type="pres">
      <dgm:prSet presAssocID="{55A6FB88-D995-4B63-B752-904323A8E804}" presName="circleA" presStyleLbl="node1" presStyleIdx="0" presStyleCnt="3"/>
      <dgm:spPr>
        <a:solidFill>
          <a:srgbClr val="FFFF00"/>
        </a:solidFill>
      </dgm:spPr>
    </dgm:pt>
    <dgm:pt modelId="{AC1B01CE-840B-43C7-9F11-F39B1927A4ED}" type="pres">
      <dgm:prSet presAssocID="{55A6FB88-D995-4B63-B752-904323A8E804}" presName="spaceA" presStyleCnt="0"/>
      <dgm:spPr/>
    </dgm:pt>
    <dgm:pt modelId="{7DB0E631-2921-466C-89CA-6DD254D29951}" type="pres">
      <dgm:prSet presAssocID="{3518EB14-CA8C-4DB7-AA9A-6762C07E09EF}" presName="space" presStyleCnt="0"/>
      <dgm:spPr/>
    </dgm:pt>
    <dgm:pt modelId="{38E326AF-7893-4CE7-ABCC-435D0CE4ED40}" type="pres">
      <dgm:prSet presAssocID="{811D275B-51AD-443E-88DA-4E4DCC8DEE04}" presName="compositeB" presStyleCnt="0"/>
      <dgm:spPr/>
    </dgm:pt>
    <dgm:pt modelId="{09C2A16B-CB8E-426A-9C68-2E7812E39052}" type="pres">
      <dgm:prSet presAssocID="{811D275B-51AD-443E-88DA-4E4DCC8DEE04}" presName="textB" presStyleLbl="revTx" presStyleIdx="1" presStyleCnt="3" custLinFactNeighborX="2476">
        <dgm:presLayoutVars>
          <dgm:bulletEnabled val="1"/>
        </dgm:presLayoutVars>
      </dgm:prSet>
      <dgm:spPr/>
    </dgm:pt>
    <dgm:pt modelId="{055BAAFB-4BB6-4AEF-8223-F877FB24E806}" type="pres">
      <dgm:prSet presAssocID="{811D275B-51AD-443E-88DA-4E4DCC8DEE04}" presName="circleB" presStyleLbl="node1" presStyleIdx="1" presStyleCnt="3"/>
      <dgm:spPr>
        <a:solidFill>
          <a:schemeClr val="accent4"/>
        </a:solidFill>
      </dgm:spPr>
    </dgm:pt>
    <dgm:pt modelId="{4DB66239-A42D-4B07-AD4E-282863D97305}" type="pres">
      <dgm:prSet presAssocID="{811D275B-51AD-443E-88DA-4E4DCC8DEE04}" presName="spaceB" presStyleCnt="0"/>
      <dgm:spPr/>
    </dgm:pt>
    <dgm:pt modelId="{8CF44308-1FAD-405A-806A-F8DBF2EF5F39}" type="pres">
      <dgm:prSet presAssocID="{60155B34-F5C6-4EE3-BAE7-D0A2622FB335}" presName="space" presStyleCnt="0"/>
      <dgm:spPr/>
    </dgm:pt>
    <dgm:pt modelId="{6077DC3E-F482-4205-9EFB-EFB4829119E3}" type="pres">
      <dgm:prSet presAssocID="{FB905CD1-3E7F-407A-96DB-8C4D05D284E5}" presName="compositeA" presStyleCnt="0"/>
      <dgm:spPr/>
    </dgm:pt>
    <dgm:pt modelId="{5F89D5C2-E47A-4EE7-BD18-A2E69A1D0152}" type="pres">
      <dgm:prSet presAssocID="{FB905CD1-3E7F-407A-96DB-8C4D05D284E5}" presName="textA" presStyleLbl="revTx" presStyleIdx="2" presStyleCnt="3" custLinFactNeighborX="-5501" custLinFactNeighborY="-272">
        <dgm:presLayoutVars>
          <dgm:bulletEnabled val="1"/>
        </dgm:presLayoutVars>
      </dgm:prSet>
      <dgm:spPr/>
    </dgm:pt>
    <dgm:pt modelId="{52DA9EC9-A6B4-488B-9AB0-B0C1813D0749}" type="pres">
      <dgm:prSet presAssocID="{FB905CD1-3E7F-407A-96DB-8C4D05D284E5}" presName="circleA" presStyleLbl="node1" presStyleIdx="2" presStyleCnt="3"/>
      <dgm:spPr>
        <a:solidFill>
          <a:srgbClr val="0070C0"/>
        </a:solidFill>
      </dgm:spPr>
    </dgm:pt>
    <dgm:pt modelId="{82C7A34B-9D65-4D4B-B53D-2F38FB46792C}" type="pres">
      <dgm:prSet presAssocID="{FB905CD1-3E7F-407A-96DB-8C4D05D284E5}" presName="spaceA" presStyleCnt="0"/>
      <dgm:spPr/>
    </dgm:pt>
  </dgm:ptLst>
  <dgm:cxnLst>
    <dgm:cxn modelId="{5000EB0F-A778-4BB0-AD8F-0AD95E914A4F}" type="presOf" srcId="{6314F2CA-D023-475E-92EC-025F79C68EAD}" destId="{25EE932F-F45E-484F-8FB0-F7F2C95464F6}" srcOrd="0" destOrd="0" presId="urn:microsoft.com/office/officeart/2005/8/layout/hProcess11"/>
    <dgm:cxn modelId="{8A728B29-255A-48D1-BA6E-3E8C7DF7D0C6}" type="presOf" srcId="{811D275B-51AD-443E-88DA-4E4DCC8DEE04}" destId="{09C2A16B-CB8E-426A-9C68-2E7812E39052}" srcOrd="0" destOrd="0" presId="urn:microsoft.com/office/officeart/2005/8/layout/hProcess11"/>
    <dgm:cxn modelId="{17221B52-E384-4070-A4C1-D9CDF48897C8}" srcId="{6314F2CA-D023-475E-92EC-025F79C68EAD}" destId="{811D275B-51AD-443E-88DA-4E4DCC8DEE04}" srcOrd="1" destOrd="0" parTransId="{F01B7F2A-C4F9-4476-83D5-56B63325FBC2}" sibTransId="{60155B34-F5C6-4EE3-BAE7-D0A2622FB335}"/>
    <dgm:cxn modelId="{27B34A8F-6CCB-4C29-B6A2-9B681BCA5D8A}" type="presOf" srcId="{55A6FB88-D995-4B63-B752-904323A8E804}" destId="{0820E9DE-9416-418C-8B36-20054D966C62}" srcOrd="0" destOrd="0" presId="urn:microsoft.com/office/officeart/2005/8/layout/hProcess11"/>
    <dgm:cxn modelId="{7E1CDC8F-CD92-4605-BD98-3364BFB78064}" srcId="{6314F2CA-D023-475E-92EC-025F79C68EAD}" destId="{FB905CD1-3E7F-407A-96DB-8C4D05D284E5}" srcOrd="2" destOrd="0" parTransId="{0BBF38B4-12F1-4350-9D52-8FCEF78C9D36}" sibTransId="{20E9997C-058B-494A-8A81-3D9B47E05A29}"/>
    <dgm:cxn modelId="{833D40C2-E8A6-4AFE-BED5-868EBCAABBD8}" srcId="{6314F2CA-D023-475E-92EC-025F79C68EAD}" destId="{55A6FB88-D995-4B63-B752-904323A8E804}" srcOrd="0" destOrd="0" parTransId="{AD454721-54A4-4406-A653-67BDDB15BA56}" sibTransId="{3518EB14-CA8C-4DB7-AA9A-6762C07E09EF}"/>
    <dgm:cxn modelId="{A3DDD2FD-1025-4D7D-927D-CDC81FC36823}" type="presOf" srcId="{FB905CD1-3E7F-407A-96DB-8C4D05D284E5}" destId="{5F89D5C2-E47A-4EE7-BD18-A2E69A1D0152}" srcOrd="0" destOrd="0" presId="urn:microsoft.com/office/officeart/2005/8/layout/hProcess11"/>
    <dgm:cxn modelId="{B42CC28C-8D41-46F2-9A27-667CE4F3838E}" type="presParOf" srcId="{25EE932F-F45E-484F-8FB0-F7F2C95464F6}" destId="{3A14ED94-E045-4FE9-ABFB-1DD270480BF1}" srcOrd="0" destOrd="0" presId="urn:microsoft.com/office/officeart/2005/8/layout/hProcess11"/>
    <dgm:cxn modelId="{ADFA68D0-6EED-440C-B59F-4718A083378C}" type="presParOf" srcId="{25EE932F-F45E-484F-8FB0-F7F2C95464F6}" destId="{2786EDD2-A52F-4CC8-80E4-FE91AC413AA6}" srcOrd="1" destOrd="0" presId="urn:microsoft.com/office/officeart/2005/8/layout/hProcess11"/>
    <dgm:cxn modelId="{85CD67A6-2764-4DBF-AE24-5357CD955B5F}" type="presParOf" srcId="{2786EDD2-A52F-4CC8-80E4-FE91AC413AA6}" destId="{E812169B-E485-49DD-8F74-A204B8FC786B}" srcOrd="0" destOrd="0" presId="urn:microsoft.com/office/officeart/2005/8/layout/hProcess11"/>
    <dgm:cxn modelId="{C1FDBD7E-798F-43B6-A6A9-249E4A9E9F67}" type="presParOf" srcId="{E812169B-E485-49DD-8F74-A204B8FC786B}" destId="{0820E9DE-9416-418C-8B36-20054D966C62}" srcOrd="0" destOrd="0" presId="urn:microsoft.com/office/officeart/2005/8/layout/hProcess11"/>
    <dgm:cxn modelId="{1C0E6751-347D-4646-A91A-1E5D779736AC}" type="presParOf" srcId="{E812169B-E485-49DD-8F74-A204B8FC786B}" destId="{D453068D-3B7B-4D6A-A4B5-901B1649ED5D}" srcOrd="1" destOrd="0" presId="urn:microsoft.com/office/officeart/2005/8/layout/hProcess11"/>
    <dgm:cxn modelId="{80C55C33-0516-421A-819C-8C6A58B58662}" type="presParOf" srcId="{E812169B-E485-49DD-8F74-A204B8FC786B}" destId="{AC1B01CE-840B-43C7-9F11-F39B1927A4ED}" srcOrd="2" destOrd="0" presId="urn:microsoft.com/office/officeart/2005/8/layout/hProcess11"/>
    <dgm:cxn modelId="{74BD04F4-F804-4656-9386-655E1150D026}" type="presParOf" srcId="{2786EDD2-A52F-4CC8-80E4-FE91AC413AA6}" destId="{7DB0E631-2921-466C-89CA-6DD254D29951}" srcOrd="1" destOrd="0" presId="urn:microsoft.com/office/officeart/2005/8/layout/hProcess11"/>
    <dgm:cxn modelId="{A37CB6F4-7736-41C9-AEF3-AAC68A1EA70D}" type="presParOf" srcId="{2786EDD2-A52F-4CC8-80E4-FE91AC413AA6}" destId="{38E326AF-7893-4CE7-ABCC-435D0CE4ED40}" srcOrd="2" destOrd="0" presId="urn:microsoft.com/office/officeart/2005/8/layout/hProcess11"/>
    <dgm:cxn modelId="{6F27762B-FC3B-4B09-BF23-6C8C56FDD25F}" type="presParOf" srcId="{38E326AF-7893-4CE7-ABCC-435D0CE4ED40}" destId="{09C2A16B-CB8E-426A-9C68-2E7812E39052}" srcOrd="0" destOrd="0" presId="urn:microsoft.com/office/officeart/2005/8/layout/hProcess11"/>
    <dgm:cxn modelId="{F53DAD7E-DF60-4692-BF8F-963A40FCCF60}" type="presParOf" srcId="{38E326AF-7893-4CE7-ABCC-435D0CE4ED40}" destId="{055BAAFB-4BB6-4AEF-8223-F877FB24E806}" srcOrd="1" destOrd="0" presId="urn:microsoft.com/office/officeart/2005/8/layout/hProcess11"/>
    <dgm:cxn modelId="{B81BA41A-0C4C-45BD-81CC-411D88C62897}" type="presParOf" srcId="{38E326AF-7893-4CE7-ABCC-435D0CE4ED40}" destId="{4DB66239-A42D-4B07-AD4E-282863D97305}" srcOrd="2" destOrd="0" presId="urn:microsoft.com/office/officeart/2005/8/layout/hProcess11"/>
    <dgm:cxn modelId="{28E347D0-4FFC-4C3D-9146-CF9CA809477E}" type="presParOf" srcId="{2786EDD2-A52F-4CC8-80E4-FE91AC413AA6}" destId="{8CF44308-1FAD-405A-806A-F8DBF2EF5F39}" srcOrd="3" destOrd="0" presId="urn:microsoft.com/office/officeart/2005/8/layout/hProcess11"/>
    <dgm:cxn modelId="{E49E3461-BCD9-4B1B-B8FA-1A1213810D04}" type="presParOf" srcId="{2786EDD2-A52F-4CC8-80E4-FE91AC413AA6}" destId="{6077DC3E-F482-4205-9EFB-EFB4829119E3}" srcOrd="4" destOrd="0" presId="urn:microsoft.com/office/officeart/2005/8/layout/hProcess11"/>
    <dgm:cxn modelId="{2C117A4C-AAD4-42C3-B340-7A1F5EC7C11C}" type="presParOf" srcId="{6077DC3E-F482-4205-9EFB-EFB4829119E3}" destId="{5F89D5C2-E47A-4EE7-BD18-A2E69A1D0152}" srcOrd="0" destOrd="0" presId="urn:microsoft.com/office/officeart/2005/8/layout/hProcess11"/>
    <dgm:cxn modelId="{DBAFCC4C-5278-49BF-8766-0E9C1030D531}" type="presParOf" srcId="{6077DC3E-F482-4205-9EFB-EFB4829119E3}" destId="{52DA9EC9-A6B4-488B-9AB0-B0C1813D0749}" srcOrd="1" destOrd="0" presId="urn:microsoft.com/office/officeart/2005/8/layout/hProcess11"/>
    <dgm:cxn modelId="{107B9FFB-CE88-46EA-B5EC-BAFEA4986EA6}" type="presParOf" srcId="{6077DC3E-F482-4205-9EFB-EFB4829119E3}" destId="{82C7A34B-9D65-4D4B-B53D-2F38FB46792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25BC3B-30EB-4BF0-82C3-133487C80F4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CE27939E-37E1-4E2C-87EE-8806403F9F88}" type="pres">
      <dgm:prSet presAssocID="{0925BC3B-30EB-4BF0-82C3-133487C80F4B}" presName="compositeShape" presStyleCnt="0">
        <dgm:presLayoutVars>
          <dgm:chMax val="7"/>
          <dgm:dir/>
          <dgm:resizeHandles val="exact"/>
        </dgm:presLayoutVars>
      </dgm:prSet>
      <dgm:spPr/>
    </dgm:pt>
  </dgm:ptLst>
  <dgm:cxnLst>
    <dgm:cxn modelId="{00DAAD98-2A96-4A5A-8B91-808D3AA1D0EE}" type="presOf" srcId="{0925BC3B-30EB-4BF0-82C3-133487C80F4B}" destId="{CE27939E-37E1-4E2C-87EE-8806403F9F88}" srcOrd="0" destOrd="0" presId="urn:microsoft.com/office/officeart/2005/8/layout/venn1"/>
  </dgm:cxnLst>
  <dgm:bg>
    <a:solidFill>
      <a:schemeClr val="bg1"/>
    </a:solidFill>
  </dgm:bg>
  <dgm:whole>
    <a:ln w="381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25BC3B-30EB-4BF0-82C3-133487C80F4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5CF1EA4F-50B7-4D40-AFB3-0F52A2B954E5}">
      <dgm:prSet/>
      <dgm:spPr>
        <a:solidFill>
          <a:schemeClr val="bg1"/>
        </a:solidFill>
        <a:ln w="38100">
          <a:solidFill>
            <a:srgbClr val="FFC000"/>
          </a:solidFill>
        </a:ln>
      </dgm:spPr>
      <dgm:t>
        <a:bodyPr/>
        <a:lstStyle/>
        <a:p>
          <a:endParaRPr kumimoji="1" lang="en-US" altLang="ja-JP" b="1">
            <a:solidFill>
              <a:srgbClr val="FF0000"/>
            </a:solidFill>
            <a:latin typeface="BIZ UDPゴシック" panose="020B0400000000000000" pitchFamily="50" charset="-128"/>
            <a:ea typeface="BIZ UDPゴシック" panose="020B0400000000000000" pitchFamily="50" charset="-128"/>
          </a:endParaRPr>
        </a:p>
      </dgm:t>
    </dgm:pt>
    <dgm:pt modelId="{FDB2693D-E214-4FD0-84EA-C17767E125D9}" type="parTrans" cxnId="{21AC7990-9CA7-4C1C-AAD0-0665D74B26C2}">
      <dgm:prSet/>
      <dgm:spPr/>
      <dgm:t>
        <a:bodyPr/>
        <a:lstStyle/>
        <a:p>
          <a:endParaRPr kumimoji="1" lang="ja-JP" altLang="en-US"/>
        </a:p>
      </dgm:t>
    </dgm:pt>
    <dgm:pt modelId="{58A0AA88-2534-4C49-906D-C5A5EBAE0713}" type="sibTrans" cxnId="{21AC7990-9CA7-4C1C-AAD0-0665D74B26C2}">
      <dgm:prSet/>
      <dgm:spPr/>
      <dgm:t>
        <a:bodyPr/>
        <a:lstStyle/>
        <a:p>
          <a:endParaRPr kumimoji="1" lang="ja-JP" altLang="en-US"/>
        </a:p>
      </dgm:t>
    </dgm:pt>
    <dgm:pt modelId="{668C2B7C-E7E8-4CDF-A964-62236CF6FAFB}">
      <dgm:prSet custT="1"/>
      <dgm:spPr/>
      <dgm:t>
        <a:bodyPr/>
        <a:lstStyle/>
        <a:p>
          <a:r>
            <a:rPr kumimoji="1" lang="en-US" altLang="ja-JP" sz="2800" b="1">
              <a:solidFill>
                <a:schemeClr val="accent1">
                  <a:lumMod val="75000"/>
                </a:schemeClr>
              </a:solidFill>
            </a:rPr>
            <a:t>       </a:t>
          </a:r>
          <a:r>
            <a:rPr kumimoji="1" lang="en-US" altLang="ja-JP" sz="3200" b="1">
              <a:solidFill>
                <a:schemeClr val="accent1">
                  <a:lumMod val="75000"/>
                </a:schemeClr>
              </a:solidFill>
            </a:rPr>
            <a:t>I C T </a:t>
          </a:r>
          <a:r>
            <a:rPr kumimoji="1" lang="ja-JP" altLang="en-US" sz="2800" b="1">
              <a:solidFill>
                <a:schemeClr val="accent1">
                  <a:lumMod val="75000"/>
                </a:schemeClr>
              </a:solidFill>
            </a:rPr>
            <a:t>対応</a:t>
          </a:r>
          <a:endParaRPr lang="ja-JP" altLang="en-US" sz="2800" b="1">
            <a:solidFill>
              <a:schemeClr val="accent1">
                <a:lumMod val="75000"/>
              </a:schemeClr>
            </a:solidFill>
          </a:endParaRPr>
        </a:p>
      </dgm:t>
    </dgm:pt>
    <dgm:pt modelId="{3286ECE2-E0F3-4F2D-B9E8-DB8F4D56E004}" type="parTrans" cxnId="{7E886EF2-823D-4D22-B5B4-CBF0BF9EA97B}">
      <dgm:prSet/>
      <dgm:spPr/>
      <dgm:t>
        <a:bodyPr/>
        <a:lstStyle/>
        <a:p>
          <a:endParaRPr kumimoji="1" lang="ja-JP" altLang="en-US"/>
        </a:p>
      </dgm:t>
    </dgm:pt>
    <dgm:pt modelId="{67A233B4-1DB7-4077-BFDD-77F7453E2CDC}" type="sibTrans" cxnId="{7E886EF2-823D-4D22-B5B4-CBF0BF9EA97B}">
      <dgm:prSet/>
      <dgm:spPr/>
      <dgm:t>
        <a:bodyPr/>
        <a:lstStyle/>
        <a:p>
          <a:endParaRPr kumimoji="1" lang="ja-JP" altLang="en-US"/>
        </a:p>
      </dgm:t>
    </dgm:pt>
    <dgm:pt modelId="{3F88A02A-EB0A-4463-99BA-B9F7983101FD}">
      <dgm:prSet custT="1"/>
      <dgm:spPr/>
      <dgm:t>
        <a:bodyPr/>
        <a:lstStyle/>
        <a:p>
          <a:r>
            <a:rPr kumimoji="1" lang="ja-JP" altLang="en-US" sz="2800" b="1">
              <a:solidFill>
                <a:schemeClr val="accent1">
                  <a:lumMod val="75000"/>
                </a:schemeClr>
              </a:solidFill>
            </a:rPr>
            <a:t>会員種類</a:t>
          </a:r>
          <a:endParaRPr lang="ja-JP" altLang="en-US" sz="2800" b="1">
            <a:solidFill>
              <a:schemeClr val="accent1">
                <a:lumMod val="75000"/>
              </a:schemeClr>
            </a:solidFill>
          </a:endParaRPr>
        </a:p>
      </dgm:t>
    </dgm:pt>
    <dgm:pt modelId="{5A3F3CF3-2F2B-4ABB-86A0-D5416DCA3872}" type="parTrans" cxnId="{14E9AA85-CBA0-4617-AAB5-6FAD45389E64}">
      <dgm:prSet/>
      <dgm:spPr/>
      <dgm:t>
        <a:bodyPr/>
        <a:lstStyle/>
        <a:p>
          <a:endParaRPr kumimoji="1" lang="ja-JP" altLang="en-US"/>
        </a:p>
      </dgm:t>
    </dgm:pt>
    <dgm:pt modelId="{8A8FE2F1-A3A3-4FBA-9C12-1702D603ADA1}" type="sibTrans" cxnId="{14E9AA85-CBA0-4617-AAB5-6FAD45389E64}">
      <dgm:prSet/>
      <dgm:spPr/>
      <dgm:t>
        <a:bodyPr/>
        <a:lstStyle/>
        <a:p>
          <a:endParaRPr kumimoji="1" lang="ja-JP" altLang="en-US"/>
        </a:p>
      </dgm:t>
    </dgm:pt>
    <dgm:pt modelId="{102B63DA-1676-4E19-A53B-998B15B4CDDB}">
      <dgm:prSet custT="1"/>
      <dgm:spPr/>
      <dgm:t>
        <a:bodyPr/>
        <a:lstStyle/>
        <a:p>
          <a:r>
            <a:rPr kumimoji="1" lang="ja-JP" altLang="en-US" sz="2800" b="1">
              <a:solidFill>
                <a:schemeClr val="accent1">
                  <a:lumMod val="75000"/>
                </a:schemeClr>
              </a:solidFill>
            </a:rPr>
            <a:t>会　費</a:t>
          </a:r>
          <a:endParaRPr lang="ja-JP" altLang="en-US" sz="2800" b="1">
            <a:solidFill>
              <a:schemeClr val="accent1">
                <a:lumMod val="75000"/>
              </a:schemeClr>
            </a:solidFill>
          </a:endParaRPr>
        </a:p>
      </dgm:t>
    </dgm:pt>
    <dgm:pt modelId="{050091A7-9F21-4F20-B56C-5CA8D1CD3A76}" type="parTrans" cxnId="{2C9EB8B7-6094-433B-A32C-F26C17C37A4E}">
      <dgm:prSet/>
      <dgm:spPr/>
      <dgm:t>
        <a:bodyPr/>
        <a:lstStyle/>
        <a:p>
          <a:endParaRPr kumimoji="1" lang="ja-JP" altLang="en-US"/>
        </a:p>
      </dgm:t>
    </dgm:pt>
    <dgm:pt modelId="{FF6A3BF4-C465-41F0-A52D-6EC24B998D11}" type="sibTrans" cxnId="{2C9EB8B7-6094-433B-A32C-F26C17C37A4E}">
      <dgm:prSet/>
      <dgm:spPr/>
      <dgm:t>
        <a:bodyPr/>
        <a:lstStyle/>
        <a:p>
          <a:endParaRPr kumimoji="1" lang="ja-JP" altLang="en-US"/>
        </a:p>
      </dgm:t>
    </dgm:pt>
    <dgm:pt modelId="{D876B3A4-302E-474E-8DAC-FECFB4CAD7CE}">
      <dgm:prSet custT="1"/>
      <dgm:spPr/>
      <dgm:t>
        <a:bodyPr/>
        <a:lstStyle/>
        <a:p>
          <a:r>
            <a:rPr kumimoji="1" lang="ja-JP" altLang="en-US" sz="2800" b="1">
              <a:solidFill>
                <a:schemeClr val="accent1">
                  <a:lumMod val="75000"/>
                </a:schemeClr>
              </a:solidFill>
            </a:rPr>
            <a:t>出席要件</a:t>
          </a:r>
          <a:endParaRPr lang="ja-JP" altLang="en-US" sz="2800" b="1">
            <a:solidFill>
              <a:schemeClr val="accent1">
                <a:lumMod val="75000"/>
              </a:schemeClr>
            </a:solidFill>
          </a:endParaRPr>
        </a:p>
      </dgm:t>
    </dgm:pt>
    <dgm:pt modelId="{1C758E34-0211-4E40-A27A-99131625B155}" type="parTrans" cxnId="{51CB69C3-5A45-4022-9C47-E1BB8B17E79A}">
      <dgm:prSet/>
      <dgm:spPr/>
      <dgm:t>
        <a:bodyPr/>
        <a:lstStyle/>
        <a:p>
          <a:endParaRPr kumimoji="1" lang="ja-JP" altLang="en-US"/>
        </a:p>
      </dgm:t>
    </dgm:pt>
    <dgm:pt modelId="{CE67A514-1BF6-414E-BAC2-A7289EAB2335}" type="sibTrans" cxnId="{51CB69C3-5A45-4022-9C47-E1BB8B17E79A}">
      <dgm:prSet/>
      <dgm:spPr/>
      <dgm:t>
        <a:bodyPr/>
        <a:lstStyle/>
        <a:p>
          <a:endParaRPr kumimoji="1" lang="ja-JP" altLang="en-US"/>
        </a:p>
      </dgm:t>
    </dgm:pt>
    <dgm:pt modelId="{7C607D34-CDF8-4EA7-A2BD-CC10C97888FD}">
      <dgm:prSet custT="1"/>
      <dgm:spPr/>
      <dgm:t>
        <a:bodyPr/>
        <a:lstStyle/>
        <a:p>
          <a:r>
            <a:rPr kumimoji="1" lang="ja-JP" altLang="en-US" sz="2800" b="1">
              <a:solidFill>
                <a:schemeClr val="accent1">
                  <a:lumMod val="75000"/>
                </a:schemeClr>
              </a:solidFill>
            </a:rPr>
            <a:t>例会の持ち方</a:t>
          </a:r>
          <a:endParaRPr lang="ja-JP" altLang="en-US" sz="2800" b="1">
            <a:solidFill>
              <a:schemeClr val="accent1">
                <a:lumMod val="75000"/>
              </a:schemeClr>
            </a:solidFill>
          </a:endParaRPr>
        </a:p>
      </dgm:t>
    </dgm:pt>
    <dgm:pt modelId="{9339CA54-C1C5-477E-9683-3BD0A5F6D081}" type="parTrans" cxnId="{820781B2-3450-4BA2-B153-8C6EFDB4ED2A}">
      <dgm:prSet/>
      <dgm:spPr/>
      <dgm:t>
        <a:bodyPr/>
        <a:lstStyle/>
        <a:p>
          <a:endParaRPr kumimoji="1" lang="ja-JP" altLang="en-US"/>
        </a:p>
      </dgm:t>
    </dgm:pt>
    <dgm:pt modelId="{19B1087B-3D13-4C13-9398-A4E85E98EB7E}" type="sibTrans" cxnId="{820781B2-3450-4BA2-B153-8C6EFDB4ED2A}">
      <dgm:prSet/>
      <dgm:spPr/>
      <dgm:t>
        <a:bodyPr/>
        <a:lstStyle/>
        <a:p>
          <a:endParaRPr kumimoji="1" lang="ja-JP" altLang="en-US"/>
        </a:p>
      </dgm:t>
    </dgm:pt>
    <dgm:pt modelId="{E44CB26F-85BF-4335-A0D1-00B94189A685}">
      <dgm:prSet/>
      <dgm:spPr/>
      <dgm:t>
        <a:bodyPr/>
        <a:lstStyle/>
        <a:p>
          <a:endParaRPr lang="ja-JP"/>
        </a:p>
      </dgm:t>
    </dgm:pt>
    <dgm:pt modelId="{3513125D-FAA6-4CAD-AB52-67F4348F390E}" type="parTrans" cxnId="{FC4A78CA-CD60-46CD-AF5E-673C634A3F33}">
      <dgm:prSet/>
      <dgm:spPr/>
      <dgm:t>
        <a:bodyPr/>
        <a:lstStyle/>
        <a:p>
          <a:endParaRPr kumimoji="1" lang="ja-JP" altLang="en-US"/>
        </a:p>
      </dgm:t>
    </dgm:pt>
    <dgm:pt modelId="{4470A78B-D104-4907-9E16-C62C3FF9FB5D}" type="sibTrans" cxnId="{FC4A78CA-CD60-46CD-AF5E-673C634A3F33}">
      <dgm:prSet/>
      <dgm:spPr/>
      <dgm:t>
        <a:bodyPr/>
        <a:lstStyle/>
        <a:p>
          <a:endParaRPr kumimoji="1" lang="ja-JP" altLang="en-US"/>
        </a:p>
      </dgm:t>
    </dgm:pt>
    <dgm:pt modelId="{CE27939E-37E1-4E2C-87EE-8806403F9F88}" type="pres">
      <dgm:prSet presAssocID="{0925BC3B-30EB-4BF0-82C3-133487C80F4B}" presName="compositeShape" presStyleCnt="0">
        <dgm:presLayoutVars>
          <dgm:chMax val="7"/>
          <dgm:dir/>
          <dgm:resizeHandles val="exact"/>
        </dgm:presLayoutVars>
      </dgm:prSet>
      <dgm:spPr/>
    </dgm:pt>
    <dgm:pt modelId="{A16F90D2-9DEE-4CF1-8FAC-2F9AA0FFA97A}" type="pres">
      <dgm:prSet presAssocID="{5CF1EA4F-50B7-4D40-AFB3-0F52A2B954E5}" presName="circ1" presStyleLbl="vennNode1" presStyleIdx="0" presStyleCnt="7" custLinFactNeighborX="-9276" custLinFactNeighborY="-3130"/>
      <dgm:spPr>
        <a:solidFill>
          <a:schemeClr val="accent2">
            <a:alpha val="50000"/>
          </a:schemeClr>
        </a:solidFill>
        <a:effectLst>
          <a:softEdge rad="31750"/>
        </a:effectLst>
      </dgm:spPr>
    </dgm:pt>
    <dgm:pt modelId="{315380C7-B0F3-4A62-9FEB-6E5CA6BBEB4C}" type="pres">
      <dgm:prSet presAssocID="{5CF1EA4F-50B7-4D40-AFB3-0F52A2B954E5}" presName="circ1Tx" presStyleLbl="revTx" presStyleIdx="0" presStyleCnt="0" custScaleX="110302" custScaleY="124747" custLinFactNeighborX="564" custLinFactNeighborY="9207">
        <dgm:presLayoutVars>
          <dgm:chMax val="0"/>
          <dgm:chPref val="0"/>
          <dgm:bulletEnabled val="1"/>
        </dgm:presLayoutVars>
      </dgm:prSet>
      <dgm:spPr/>
    </dgm:pt>
    <dgm:pt modelId="{40BBAB54-F31A-4E2B-ABB9-44301DB3670C}" type="pres">
      <dgm:prSet presAssocID="{668C2B7C-E7E8-4CDF-A964-62236CF6FAFB}" presName="circ2" presStyleLbl="vennNode1" presStyleIdx="1" presStyleCnt="7" custLinFactNeighborX="-1269" custLinFactNeighborY="-286"/>
      <dgm:spPr>
        <a:solidFill>
          <a:schemeClr val="accent2">
            <a:alpha val="50000"/>
          </a:schemeClr>
        </a:solidFill>
        <a:effectLst>
          <a:softEdge rad="31750"/>
        </a:effectLst>
      </dgm:spPr>
    </dgm:pt>
    <dgm:pt modelId="{9A9F50A3-8249-4B70-A99E-10DC98BFD88E}" type="pres">
      <dgm:prSet presAssocID="{668C2B7C-E7E8-4CDF-A964-62236CF6FAFB}" presName="circ2Tx" presStyleLbl="revTx" presStyleIdx="0" presStyleCnt="0" custScaleX="179167" custScaleY="46978" custLinFactX="-103600" custLinFactNeighborX="-200000" custLinFactNeighborY="20726">
        <dgm:presLayoutVars>
          <dgm:chMax val="0"/>
          <dgm:chPref val="0"/>
          <dgm:bulletEnabled val="1"/>
        </dgm:presLayoutVars>
      </dgm:prSet>
      <dgm:spPr/>
    </dgm:pt>
    <dgm:pt modelId="{25B43ED1-6536-496E-826A-D7806E3B96D9}" type="pres">
      <dgm:prSet presAssocID="{3F88A02A-EB0A-4463-99BA-B9F7983101FD}" presName="circ3" presStyleLbl="vennNode1" presStyleIdx="2" presStyleCnt="7" custLinFactNeighborX="-7552" custLinFactNeighborY="1927"/>
      <dgm:spPr>
        <a:solidFill>
          <a:schemeClr val="accent2">
            <a:alpha val="50000"/>
          </a:schemeClr>
        </a:solidFill>
        <a:effectLst>
          <a:softEdge rad="31750"/>
        </a:effectLst>
      </dgm:spPr>
    </dgm:pt>
    <dgm:pt modelId="{1C5271E4-AAF0-461C-A794-5FAAB1070133}" type="pres">
      <dgm:prSet presAssocID="{3F88A02A-EB0A-4463-99BA-B9F7983101FD}" presName="circ3Tx" presStyleLbl="revTx" presStyleIdx="0" presStyleCnt="0" custLinFactNeighborX="-7965" custLinFactNeighborY="27553">
        <dgm:presLayoutVars>
          <dgm:chMax val="0"/>
          <dgm:chPref val="0"/>
          <dgm:bulletEnabled val="1"/>
        </dgm:presLayoutVars>
      </dgm:prSet>
      <dgm:spPr/>
    </dgm:pt>
    <dgm:pt modelId="{34654B98-58A8-4D29-927B-A2E16DFE5E28}" type="pres">
      <dgm:prSet presAssocID="{102B63DA-1676-4E19-A53B-998B15B4CDDB}" presName="circ4" presStyleLbl="vennNode1" presStyleIdx="3" presStyleCnt="7" custLinFactNeighborX="-6437" custLinFactNeighborY="-2481"/>
      <dgm:spPr>
        <a:solidFill>
          <a:schemeClr val="accent2">
            <a:alpha val="50000"/>
          </a:schemeClr>
        </a:solidFill>
        <a:effectLst>
          <a:softEdge rad="31750"/>
        </a:effectLst>
      </dgm:spPr>
    </dgm:pt>
    <dgm:pt modelId="{486A2374-8D7D-48E7-A7AE-EA157150BC84}" type="pres">
      <dgm:prSet presAssocID="{102B63DA-1676-4E19-A53B-998B15B4CDDB}" presName="circ4Tx" presStyleLbl="revTx" presStyleIdx="0" presStyleCnt="0" custScaleX="92206" custScaleY="93591" custLinFactX="-6657" custLinFactNeighborX="-100000" custLinFactNeighborY="-2863">
        <dgm:presLayoutVars>
          <dgm:chMax val="0"/>
          <dgm:chPref val="0"/>
          <dgm:bulletEnabled val="1"/>
        </dgm:presLayoutVars>
      </dgm:prSet>
      <dgm:spPr/>
    </dgm:pt>
    <dgm:pt modelId="{A39592B9-0986-42C6-9B61-72BAABD27BC0}" type="pres">
      <dgm:prSet presAssocID="{D876B3A4-302E-474E-8DAC-FECFB4CAD7CE}" presName="circ5" presStyleLbl="vennNode1" presStyleIdx="4" presStyleCnt="7" custLinFactNeighborX="-7871" custLinFactNeighborY="-2481"/>
      <dgm:spPr>
        <a:solidFill>
          <a:schemeClr val="accent2">
            <a:alpha val="50000"/>
          </a:schemeClr>
        </a:solidFill>
        <a:effectLst>
          <a:softEdge rad="31750"/>
        </a:effectLst>
      </dgm:spPr>
    </dgm:pt>
    <dgm:pt modelId="{E6FE79BB-786D-4DEB-B86D-49C59FD9DE9E}" type="pres">
      <dgm:prSet presAssocID="{D876B3A4-302E-474E-8DAC-FECFB4CAD7CE}" presName="circ5Tx" presStyleLbl="revTx" presStyleIdx="0" presStyleCnt="0" custLinFactY="-14622" custLinFactNeighborX="-45170" custLinFactNeighborY="-100000">
        <dgm:presLayoutVars>
          <dgm:chMax val="0"/>
          <dgm:chPref val="0"/>
          <dgm:bulletEnabled val="1"/>
        </dgm:presLayoutVars>
      </dgm:prSet>
      <dgm:spPr/>
    </dgm:pt>
    <dgm:pt modelId="{FC9F1AD0-8FE8-485F-8148-03DA3B78D56C}" type="pres">
      <dgm:prSet presAssocID="{7C607D34-CDF8-4EA7-A2BD-CC10C97888FD}" presName="circ6" presStyleLbl="vennNode1" presStyleIdx="5" presStyleCnt="7" custLinFactNeighborX="-11231" custLinFactNeighborY="7110"/>
      <dgm:spPr>
        <a:solidFill>
          <a:schemeClr val="accent2">
            <a:alpha val="50000"/>
          </a:schemeClr>
        </a:solidFill>
        <a:effectLst>
          <a:softEdge rad="31750"/>
        </a:effectLst>
      </dgm:spPr>
    </dgm:pt>
    <dgm:pt modelId="{736331A9-0230-4D9A-96B5-CF4B0388B42F}" type="pres">
      <dgm:prSet presAssocID="{7C607D34-CDF8-4EA7-A2BD-CC10C97888FD}" presName="circ6Tx" presStyleLbl="revTx" presStyleIdx="0" presStyleCnt="0" custScaleX="197673" custScaleY="38295" custLinFactX="100000" custLinFactY="-7946" custLinFactNeighborX="193632" custLinFactNeighborY="-100000">
        <dgm:presLayoutVars>
          <dgm:chMax val="0"/>
          <dgm:chPref val="0"/>
          <dgm:bulletEnabled val="1"/>
        </dgm:presLayoutVars>
      </dgm:prSet>
      <dgm:spPr/>
    </dgm:pt>
    <dgm:pt modelId="{BF8BF88D-CC14-4EAD-999B-C7B8FB90406F}" type="pres">
      <dgm:prSet presAssocID="{E44CB26F-85BF-4335-A0D1-00B94189A685}" presName="circ7" presStyleLbl="vennNode1" presStyleIdx="6" presStyleCnt="7" custLinFactNeighborX="-17283" custLinFactNeighborY="-3141"/>
      <dgm:spPr>
        <a:solidFill>
          <a:schemeClr val="accent2">
            <a:alpha val="50000"/>
          </a:schemeClr>
        </a:solidFill>
        <a:effectLst>
          <a:softEdge rad="31750"/>
        </a:effectLst>
      </dgm:spPr>
    </dgm:pt>
    <dgm:pt modelId="{034E4042-DEF9-4527-A395-B59739847594}" type="pres">
      <dgm:prSet presAssocID="{E44CB26F-85BF-4335-A0D1-00B94189A685}" presName="circ7Tx" presStyleLbl="revTx" presStyleIdx="0" presStyleCnt="0">
        <dgm:presLayoutVars>
          <dgm:chMax val="0"/>
          <dgm:chPref val="0"/>
          <dgm:bulletEnabled val="1"/>
        </dgm:presLayoutVars>
      </dgm:prSet>
      <dgm:spPr/>
    </dgm:pt>
  </dgm:ptLst>
  <dgm:cxnLst>
    <dgm:cxn modelId="{C7CBFC09-714E-4658-A5EE-718190C8E5F6}" type="presOf" srcId="{3F88A02A-EB0A-4463-99BA-B9F7983101FD}" destId="{1C5271E4-AAF0-461C-A794-5FAAB1070133}" srcOrd="0" destOrd="0" presId="urn:microsoft.com/office/officeart/2005/8/layout/venn1"/>
    <dgm:cxn modelId="{59EBBB2D-95A9-49BE-BE88-D17734513669}" type="presOf" srcId="{E44CB26F-85BF-4335-A0D1-00B94189A685}" destId="{034E4042-DEF9-4527-A395-B59739847594}" srcOrd="0" destOrd="0" presId="urn:microsoft.com/office/officeart/2005/8/layout/venn1"/>
    <dgm:cxn modelId="{509A7733-525D-4BD6-8CA2-8BC2B635E988}" type="presOf" srcId="{668C2B7C-E7E8-4CDF-A964-62236CF6FAFB}" destId="{9A9F50A3-8249-4B70-A99E-10DC98BFD88E}" srcOrd="0" destOrd="0" presId="urn:microsoft.com/office/officeart/2005/8/layout/venn1"/>
    <dgm:cxn modelId="{0234C23C-D61C-434E-9B1E-743E0AC282A0}" type="presOf" srcId="{D876B3A4-302E-474E-8DAC-FECFB4CAD7CE}" destId="{E6FE79BB-786D-4DEB-B86D-49C59FD9DE9E}" srcOrd="0" destOrd="0" presId="urn:microsoft.com/office/officeart/2005/8/layout/venn1"/>
    <dgm:cxn modelId="{830ACB42-D0B5-43CF-B641-5008C8F19B99}" type="presOf" srcId="{7C607D34-CDF8-4EA7-A2BD-CC10C97888FD}" destId="{736331A9-0230-4D9A-96B5-CF4B0388B42F}" srcOrd="0" destOrd="0" presId="urn:microsoft.com/office/officeart/2005/8/layout/venn1"/>
    <dgm:cxn modelId="{469F1173-F694-482B-852E-BC3F6D62E39C}" type="presOf" srcId="{102B63DA-1676-4E19-A53B-998B15B4CDDB}" destId="{486A2374-8D7D-48E7-A7AE-EA157150BC84}" srcOrd="0" destOrd="0" presId="urn:microsoft.com/office/officeart/2005/8/layout/venn1"/>
    <dgm:cxn modelId="{14E9AA85-CBA0-4617-AAB5-6FAD45389E64}" srcId="{0925BC3B-30EB-4BF0-82C3-133487C80F4B}" destId="{3F88A02A-EB0A-4463-99BA-B9F7983101FD}" srcOrd="2" destOrd="0" parTransId="{5A3F3CF3-2F2B-4ABB-86A0-D5416DCA3872}" sibTransId="{8A8FE2F1-A3A3-4FBA-9C12-1702D603ADA1}"/>
    <dgm:cxn modelId="{21AC7990-9CA7-4C1C-AAD0-0665D74B26C2}" srcId="{0925BC3B-30EB-4BF0-82C3-133487C80F4B}" destId="{5CF1EA4F-50B7-4D40-AFB3-0F52A2B954E5}" srcOrd="0" destOrd="0" parTransId="{FDB2693D-E214-4FD0-84EA-C17767E125D9}" sibTransId="{58A0AA88-2534-4C49-906D-C5A5EBAE0713}"/>
    <dgm:cxn modelId="{00DAAD98-2A96-4A5A-8B91-808D3AA1D0EE}" type="presOf" srcId="{0925BC3B-30EB-4BF0-82C3-133487C80F4B}" destId="{CE27939E-37E1-4E2C-87EE-8806403F9F88}" srcOrd="0" destOrd="0" presId="urn:microsoft.com/office/officeart/2005/8/layout/venn1"/>
    <dgm:cxn modelId="{820781B2-3450-4BA2-B153-8C6EFDB4ED2A}" srcId="{0925BC3B-30EB-4BF0-82C3-133487C80F4B}" destId="{7C607D34-CDF8-4EA7-A2BD-CC10C97888FD}" srcOrd="5" destOrd="0" parTransId="{9339CA54-C1C5-477E-9683-3BD0A5F6D081}" sibTransId="{19B1087B-3D13-4C13-9398-A4E85E98EB7E}"/>
    <dgm:cxn modelId="{2C9EB8B7-6094-433B-A32C-F26C17C37A4E}" srcId="{0925BC3B-30EB-4BF0-82C3-133487C80F4B}" destId="{102B63DA-1676-4E19-A53B-998B15B4CDDB}" srcOrd="3" destOrd="0" parTransId="{050091A7-9F21-4F20-B56C-5CA8D1CD3A76}" sibTransId="{FF6A3BF4-C465-41F0-A52D-6EC24B998D11}"/>
    <dgm:cxn modelId="{51CB69C3-5A45-4022-9C47-E1BB8B17E79A}" srcId="{0925BC3B-30EB-4BF0-82C3-133487C80F4B}" destId="{D876B3A4-302E-474E-8DAC-FECFB4CAD7CE}" srcOrd="4" destOrd="0" parTransId="{1C758E34-0211-4E40-A27A-99131625B155}" sibTransId="{CE67A514-1BF6-414E-BAC2-A7289EAB2335}"/>
    <dgm:cxn modelId="{9A0776C8-8554-48BC-B4A5-A273A19CFCBA}" type="presOf" srcId="{5CF1EA4F-50B7-4D40-AFB3-0F52A2B954E5}" destId="{315380C7-B0F3-4A62-9FEB-6E5CA6BBEB4C}" srcOrd="0" destOrd="0" presId="urn:microsoft.com/office/officeart/2005/8/layout/venn1"/>
    <dgm:cxn modelId="{FC4A78CA-CD60-46CD-AF5E-673C634A3F33}" srcId="{0925BC3B-30EB-4BF0-82C3-133487C80F4B}" destId="{E44CB26F-85BF-4335-A0D1-00B94189A685}" srcOrd="6" destOrd="0" parTransId="{3513125D-FAA6-4CAD-AB52-67F4348F390E}" sibTransId="{4470A78B-D104-4907-9E16-C62C3FF9FB5D}"/>
    <dgm:cxn modelId="{7E886EF2-823D-4D22-B5B4-CBF0BF9EA97B}" srcId="{0925BC3B-30EB-4BF0-82C3-133487C80F4B}" destId="{668C2B7C-E7E8-4CDF-A964-62236CF6FAFB}" srcOrd="1" destOrd="0" parTransId="{3286ECE2-E0F3-4F2D-B9E8-DB8F4D56E004}" sibTransId="{67A233B4-1DB7-4077-BFDD-77F7453E2CDC}"/>
    <dgm:cxn modelId="{E4AC6400-329E-4AA9-8CA1-B5DC80FEB948}" type="presParOf" srcId="{CE27939E-37E1-4E2C-87EE-8806403F9F88}" destId="{A16F90D2-9DEE-4CF1-8FAC-2F9AA0FFA97A}" srcOrd="0" destOrd="0" presId="urn:microsoft.com/office/officeart/2005/8/layout/venn1"/>
    <dgm:cxn modelId="{F0E179D5-C85C-4AFE-BC69-DFD6928E8149}" type="presParOf" srcId="{CE27939E-37E1-4E2C-87EE-8806403F9F88}" destId="{315380C7-B0F3-4A62-9FEB-6E5CA6BBEB4C}" srcOrd="1" destOrd="0" presId="urn:microsoft.com/office/officeart/2005/8/layout/venn1"/>
    <dgm:cxn modelId="{7EB14B1F-4D58-4266-82CF-01D8F9EEC483}" type="presParOf" srcId="{CE27939E-37E1-4E2C-87EE-8806403F9F88}" destId="{40BBAB54-F31A-4E2B-ABB9-44301DB3670C}" srcOrd="2" destOrd="0" presId="urn:microsoft.com/office/officeart/2005/8/layout/venn1"/>
    <dgm:cxn modelId="{F301A139-A397-4D7D-ACA4-6DA5D79A51E7}" type="presParOf" srcId="{CE27939E-37E1-4E2C-87EE-8806403F9F88}" destId="{9A9F50A3-8249-4B70-A99E-10DC98BFD88E}" srcOrd="3" destOrd="0" presId="urn:microsoft.com/office/officeart/2005/8/layout/venn1"/>
    <dgm:cxn modelId="{A7A2769C-D0C5-4024-BEBF-CBC88B0AA374}" type="presParOf" srcId="{CE27939E-37E1-4E2C-87EE-8806403F9F88}" destId="{25B43ED1-6536-496E-826A-D7806E3B96D9}" srcOrd="4" destOrd="0" presId="urn:microsoft.com/office/officeart/2005/8/layout/venn1"/>
    <dgm:cxn modelId="{081FC543-6C6F-4E74-AF24-AFB517CF3E2E}" type="presParOf" srcId="{CE27939E-37E1-4E2C-87EE-8806403F9F88}" destId="{1C5271E4-AAF0-461C-A794-5FAAB1070133}" srcOrd="5" destOrd="0" presId="urn:microsoft.com/office/officeart/2005/8/layout/venn1"/>
    <dgm:cxn modelId="{87C53CF2-B9DF-48E3-B5BF-2D436372E3CB}" type="presParOf" srcId="{CE27939E-37E1-4E2C-87EE-8806403F9F88}" destId="{34654B98-58A8-4D29-927B-A2E16DFE5E28}" srcOrd="6" destOrd="0" presId="urn:microsoft.com/office/officeart/2005/8/layout/venn1"/>
    <dgm:cxn modelId="{2F9CC365-E345-4C33-9A73-9F72DC3240E3}" type="presParOf" srcId="{CE27939E-37E1-4E2C-87EE-8806403F9F88}" destId="{486A2374-8D7D-48E7-A7AE-EA157150BC84}" srcOrd="7" destOrd="0" presId="urn:microsoft.com/office/officeart/2005/8/layout/venn1"/>
    <dgm:cxn modelId="{4F835B54-3921-4989-9826-3E29F6F61EDD}" type="presParOf" srcId="{CE27939E-37E1-4E2C-87EE-8806403F9F88}" destId="{A39592B9-0986-42C6-9B61-72BAABD27BC0}" srcOrd="8" destOrd="0" presId="urn:microsoft.com/office/officeart/2005/8/layout/venn1"/>
    <dgm:cxn modelId="{AC82DED3-1591-46F0-A500-9AF56201436A}" type="presParOf" srcId="{CE27939E-37E1-4E2C-87EE-8806403F9F88}" destId="{E6FE79BB-786D-4DEB-B86D-49C59FD9DE9E}" srcOrd="9" destOrd="0" presId="urn:microsoft.com/office/officeart/2005/8/layout/venn1"/>
    <dgm:cxn modelId="{775EF10F-B819-4113-8493-3B5C32119871}" type="presParOf" srcId="{CE27939E-37E1-4E2C-87EE-8806403F9F88}" destId="{FC9F1AD0-8FE8-485F-8148-03DA3B78D56C}" srcOrd="10" destOrd="0" presId="urn:microsoft.com/office/officeart/2005/8/layout/venn1"/>
    <dgm:cxn modelId="{0555285B-325B-4D48-AB19-E1B7EBF165AA}" type="presParOf" srcId="{CE27939E-37E1-4E2C-87EE-8806403F9F88}" destId="{736331A9-0230-4D9A-96B5-CF4B0388B42F}" srcOrd="11" destOrd="0" presId="urn:microsoft.com/office/officeart/2005/8/layout/venn1"/>
    <dgm:cxn modelId="{9753E562-AB3B-4E8D-9CDD-BDD368766FF9}" type="presParOf" srcId="{CE27939E-37E1-4E2C-87EE-8806403F9F88}" destId="{BF8BF88D-CC14-4EAD-999B-C7B8FB90406F}" srcOrd="12" destOrd="0" presId="urn:microsoft.com/office/officeart/2005/8/layout/venn1"/>
    <dgm:cxn modelId="{26FFF687-7AE8-4A31-B532-86F91EB7DB57}" type="presParOf" srcId="{CE27939E-37E1-4E2C-87EE-8806403F9F88}" destId="{034E4042-DEF9-4527-A395-B59739847594}" srcOrd="13"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25BC3B-30EB-4BF0-82C3-133487C80F4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5CF1EA4F-50B7-4D40-AFB3-0F52A2B954E5}">
      <dgm:prSet/>
      <dgm:spPr>
        <a:solidFill>
          <a:schemeClr val="bg1"/>
        </a:solidFill>
        <a:ln w="38100">
          <a:solidFill>
            <a:srgbClr val="FFC000"/>
          </a:solidFill>
        </a:ln>
      </dgm:spPr>
      <dgm:t>
        <a:bodyPr/>
        <a:lstStyle/>
        <a:p>
          <a:endParaRPr kumimoji="1" lang="en-US" altLang="ja-JP" b="1">
            <a:solidFill>
              <a:srgbClr val="FF0000"/>
            </a:solidFill>
            <a:latin typeface="BIZ UDPゴシック" panose="020B0400000000000000" pitchFamily="50" charset="-128"/>
            <a:ea typeface="BIZ UDPゴシック" panose="020B0400000000000000" pitchFamily="50" charset="-128"/>
          </a:endParaRPr>
        </a:p>
      </dgm:t>
    </dgm:pt>
    <dgm:pt modelId="{FDB2693D-E214-4FD0-84EA-C17767E125D9}" type="parTrans" cxnId="{21AC7990-9CA7-4C1C-AAD0-0665D74B26C2}">
      <dgm:prSet/>
      <dgm:spPr/>
      <dgm:t>
        <a:bodyPr/>
        <a:lstStyle/>
        <a:p>
          <a:endParaRPr kumimoji="1" lang="ja-JP" altLang="en-US"/>
        </a:p>
      </dgm:t>
    </dgm:pt>
    <dgm:pt modelId="{58A0AA88-2534-4C49-906D-C5A5EBAE0713}" type="sibTrans" cxnId="{21AC7990-9CA7-4C1C-AAD0-0665D74B26C2}">
      <dgm:prSet/>
      <dgm:spPr/>
      <dgm:t>
        <a:bodyPr/>
        <a:lstStyle/>
        <a:p>
          <a:endParaRPr kumimoji="1" lang="ja-JP" altLang="en-US"/>
        </a:p>
      </dgm:t>
    </dgm:pt>
    <dgm:pt modelId="{668C2B7C-E7E8-4CDF-A964-62236CF6FAFB}">
      <dgm:prSet custT="1"/>
      <dgm:spPr/>
      <dgm:t>
        <a:bodyPr/>
        <a:lstStyle/>
        <a:p>
          <a:r>
            <a:rPr kumimoji="1" lang="en-US" altLang="ja-JP" sz="2800" b="1">
              <a:solidFill>
                <a:schemeClr val="accent1">
                  <a:lumMod val="75000"/>
                </a:schemeClr>
              </a:solidFill>
            </a:rPr>
            <a:t>       </a:t>
          </a:r>
          <a:r>
            <a:rPr kumimoji="1" lang="en-US" altLang="ja-JP" sz="3200" b="1">
              <a:solidFill>
                <a:schemeClr val="accent1">
                  <a:lumMod val="75000"/>
                </a:schemeClr>
              </a:solidFill>
            </a:rPr>
            <a:t>I C T </a:t>
          </a:r>
          <a:r>
            <a:rPr kumimoji="1" lang="ja-JP" altLang="en-US" sz="2800" b="1">
              <a:solidFill>
                <a:schemeClr val="accent1">
                  <a:lumMod val="75000"/>
                </a:schemeClr>
              </a:solidFill>
            </a:rPr>
            <a:t>対応</a:t>
          </a:r>
          <a:endParaRPr lang="ja-JP" altLang="en-US" sz="2800" b="1">
            <a:solidFill>
              <a:schemeClr val="accent1">
                <a:lumMod val="75000"/>
              </a:schemeClr>
            </a:solidFill>
          </a:endParaRPr>
        </a:p>
      </dgm:t>
    </dgm:pt>
    <dgm:pt modelId="{3286ECE2-E0F3-4F2D-B9E8-DB8F4D56E004}" type="parTrans" cxnId="{7E886EF2-823D-4D22-B5B4-CBF0BF9EA97B}">
      <dgm:prSet/>
      <dgm:spPr/>
      <dgm:t>
        <a:bodyPr/>
        <a:lstStyle/>
        <a:p>
          <a:endParaRPr kumimoji="1" lang="ja-JP" altLang="en-US"/>
        </a:p>
      </dgm:t>
    </dgm:pt>
    <dgm:pt modelId="{67A233B4-1DB7-4077-BFDD-77F7453E2CDC}" type="sibTrans" cxnId="{7E886EF2-823D-4D22-B5B4-CBF0BF9EA97B}">
      <dgm:prSet/>
      <dgm:spPr/>
      <dgm:t>
        <a:bodyPr/>
        <a:lstStyle/>
        <a:p>
          <a:endParaRPr kumimoji="1" lang="ja-JP" altLang="en-US"/>
        </a:p>
      </dgm:t>
    </dgm:pt>
    <dgm:pt modelId="{3F88A02A-EB0A-4463-99BA-B9F7983101FD}">
      <dgm:prSet custT="1"/>
      <dgm:spPr/>
      <dgm:t>
        <a:bodyPr/>
        <a:lstStyle/>
        <a:p>
          <a:r>
            <a:rPr kumimoji="1" lang="ja-JP" altLang="en-US" sz="2800" b="1">
              <a:solidFill>
                <a:srgbClr val="00B050"/>
              </a:solidFill>
            </a:rPr>
            <a:t>会員種類</a:t>
          </a:r>
          <a:endParaRPr lang="ja-JP" altLang="en-US" sz="2800" b="1">
            <a:solidFill>
              <a:srgbClr val="00B050"/>
            </a:solidFill>
          </a:endParaRPr>
        </a:p>
      </dgm:t>
    </dgm:pt>
    <dgm:pt modelId="{5A3F3CF3-2F2B-4ABB-86A0-D5416DCA3872}" type="parTrans" cxnId="{14E9AA85-CBA0-4617-AAB5-6FAD45389E64}">
      <dgm:prSet/>
      <dgm:spPr/>
      <dgm:t>
        <a:bodyPr/>
        <a:lstStyle/>
        <a:p>
          <a:endParaRPr kumimoji="1" lang="ja-JP" altLang="en-US"/>
        </a:p>
      </dgm:t>
    </dgm:pt>
    <dgm:pt modelId="{8A8FE2F1-A3A3-4FBA-9C12-1702D603ADA1}" type="sibTrans" cxnId="{14E9AA85-CBA0-4617-AAB5-6FAD45389E64}">
      <dgm:prSet/>
      <dgm:spPr/>
      <dgm:t>
        <a:bodyPr/>
        <a:lstStyle/>
        <a:p>
          <a:endParaRPr kumimoji="1" lang="ja-JP" altLang="en-US"/>
        </a:p>
      </dgm:t>
    </dgm:pt>
    <dgm:pt modelId="{102B63DA-1676-4E19-A53B-998B15B4CDDB}">
      <dgm:prSet custT="1"/>
      <dgm:spPr/>
      <dgm:t>
        <a:bodyPr/>
        <a:lstStyle/>
        <a:p>
          <a:r>
            <a:rPr kumimoji="1" lang="ja-JP" altLang="en-US" sz="2800" b="1" dirty="0">
              <a:solidFill>
                <a:schemeClr val="accent5">
                  <a:lumMod val="50000"/>
                </a:schemeClr>
              </a:solidFill>
            </a:rPr>
            <a:t>会　費</a:t>
          </a:r>
          <a:endParaRPr lang="ja-JP" altLang="en-US" sz="2800" b="1" dirty="0">
            <a:solidFill>
              <a:schemeClr val="accent5">
                <a:lumMod val="50000"/>
              </a:schemeClr>
            </a:solidFill>
          </a:endParaRPr>
        </a:p>
      </dgm:t>
    </dgm:pt>
    <dgm:pt modelId="{050091A7-9F21-4F20-B56C-5CA8D1CD3A76}" type="parTrans" cxnId="{2C9EB8B7-6094-433B-A32C-F26C17C37A4E}">
      <dgm:prSet/>
      <dgm:spPr/>
      <dgm:t>
        <a:bodyPr/>
        <a:lstStyle/>
        <a:p>
          <a:endParaRPr kumimoji="1" lang="ja-JP" altLang="en-US"/>
        </a:p>
      </dgm:t>
    </dgm:pt>
    <dgm:pt modelId="{FF6A3BF4-C465-41F0-A52D-6EC24B998D11}" type="sibTrans" cxnId="{2C9EB8B7-6094-433B-A32C-F26C17C37A4E}">
      <dgm:prSet/>
      <dgm:spPr/>
      <dgm:t>
        <a:bodyPr/>
        <a:lstStyle/>
        <a:p>
          <a:endParaRPr kumimoji="1" lang="ja-JP" altLang="en-US"/>
        </a:p>
      </dgm:t>
    </dgm:pt>
    <dgm:pt modelId="{D876B3A4-302E-474E-8DAC-FECFB4CAD7CE}">
      <dgm:prSet custT="1"/>
      <dgm:spPr/>
      <dgm:t>
        <a:bodyPr/>
        <a:lstStyle/>
        <a:p>
          <a:r>
            <a:rPr kumimoji="1" lang="ja-JP" altLang="en-US" sz="2800" b="1">
              <a:solidFill>
                <a:srgbClr val="00B050"/>
              </a:solidFill>
            </a:rPr>
            <a:t>出席要件</a:t>
          </a:r>
          <a:endParaRPr lang="ja-JP" altLang="en-US" sz="2800" b="1">
            <a:solidFill>
              <a:srgbClr val="00B050"/>
            </a:solidFill>
          </a:endParaRPr>
        </a:p>
      </dgm:t>
    </dgm:pt>
    <dgm:pt modelId="{1C758E34-0211-4E40-A27A-99131625B155}" type="parTrans" cxnId="{51CB69C3-5A45-4022-9C47-E1BB8B17E79A}">
      <dgm:prSet/>
      <dgm:spPr/>
      <dgm:t>
        <a:bodyPr/>
        <a:lstStyle/>
        <a:p>
          <a:endParaRPr kumimoji="1" lang="ja-JP" altLang="en-US"/>
        </a:p>
      </dgm:t>
    </dgm:pt>
    <dgm:pt modelId="{CE67A514-1BF6-414E-BAC2-A7289EAB2335}" type="sibTrans" cxnId="{51CB69C3-5A45-4022-9C47-E1BB8B17E79A}">
      <dgm:prSet/>
      <dgm:spPr/>
      <dgm:t>
        <a:bodyPr/>
        <a:lstStyle/>
        <a:p>
          <a:endParaRPr kumimoji="1" lang="ja-JP" altLang="en-US"/>
        </a:p>
      </dgm:t>
    </dgm:pt>
    <dgm:pt modelId="{7C607D34-CDF8-4EA7-A2BD-CC10C97888FD}">
      <dgm:prSet custT="1"/>
      <dgm:spPr/>
      <dgm:t>
        <a:bodyPr/>
        <a:lstStyle/>
        <a:p>
          <a:r>
            <a:rPr kumimoji="1" lang="ja-JP" altLang="en-US" sz="2800" b="1">
              <a:solidFill>
                <a:srgbClr val="00B050"/>
              </a:solidFill>
            </a:rPr>
            <a:t>例会の持ち方</a:t>
          </a:r>
          <a:endParaRPr lang="ja-JP" altLang="en-US" sz="2800" b="1">
            <a:solidFill>
              <a:srgbClr val="00B050"/>
            </a:solidFill>
          </a:endParaRPr>
        </a:p>
      </dgm:t>
    </dgm:pt>
    <dgm:pt modelId="{9339CA54-C1C5-477E-9683-3BD0A5F6D081}" type="parTrans" cxnId="{820781B2-3450-4BA2-B153-8C6EFDB4ED2A}">
      <dgm:prSet/>
      <dgm:spPr/>
      <dgm:t>
        <a:bodyPr/>
        <a:lstStyle/>
        <a:p>
          <a:endParaRPr kumimoji="1" lang="ja-JP" altLang="en-US"/>
        </a:p>
      </dgm:t>
    </dgm:pt>
    <dgm:pt modelId="{19B1087B-3D13-4C13-9398-A4E85E98EB7E}" type="sibTrans" cxnId="{820781B2-3450-4BA2-B153-8C6EFDB4ED2A}">
      <dgm:prSet/>
      <dgm:spPr/>
      <dgm:t>
        <a:bodyPr/>
        <a:lstStyle/>
        <a:p>
          <a:endParaRPr kumimoji="1" lang="ja-JP" altLang="en-US"/>
        </a:p>
      </dgm:t>
    </dgm:pt>
    <dgm:pt modelId="{E44CB26F-85BF-4335-A0D1-00B94189A685}">
      <dgm:prSet/>
      <dgm:spPr/>
      <dgm:t>
        <a:bodyPr/>
        <a:lstStyle/>
        <a:p>
          <a:endParaRPr lang="ja-JP"/>
        </a:p>
      </dgm:t>
    </dgm:pt>
    <dgm:pt modelId="{3513125D-FAA6-4CAD-AB52-67F4348F390E}" type="parTrans" cxnId="{FC4A78CA-CD60-46CD-AF5E-673C634A3F33}">
      <dgm:prSet/>
      <dgm:spPr/>
      <dgm:t>
        <a:bodyPr/>
        <a:lstStyle/>
        <a:p>
          <a:endParaRPr kumimoji="1" lang="ja-JP" altLang="en-US"/>
        </a:p>
      </dgm:t>
    </dgm:pt>
    <dgm:pt modelId="{4470A78B-D104-4907-9E16-C62C3FF9FB5D}" type="sibTrans" cxnId="{FC4A78CA-CD60-46CD-AF5E-673C634A3F33}">
      <dgm:prSet/>
      <dgm:spPr/>
      <dgm:t>
        <a:bodyPr/>
        <a:lstStyle/>
        <a:p>
          <a:endParaRPr kumimoji="1" lang="ja-JP" altLang="en-US"/>
        </a:p>
      </dgm:t>
    </dgm:pt>
    <dgm:pt modelId="{CE27939E-37E1-4E2C-87EE-8806403F9F88}" type="pres">
      <dgm:prSet presAssocID="{0925BC3B-30EB-4BF0-82C3-133487C80F4B}" presName="compositeShape" presStyleCnt="0">
        <dgm:presLayoutVars>
          <dgm:chMax val="7"/>
          <dgm:dir/>
          <dgm:resizeHandles val="exact"/>
        </dgm:presLayoutVars>
      </dgm:prSet>
      <dgm:spPr/>
    </dgm:pt>
    <dgm:pt modelId="{A16F90D2-9DEE-4CF1-8FAC-2F9AA0FFA97A}" type="pres">
      <dgm:prSet presAssocID="{5CF1EA4F-50B7-4D40-AFB3-0F52A2B954E5}" presName="circ1" presStyleLbl="vennNode1" presStyleIdx="0" presStyleCnt="7" custLinFactNeighborX="-9276" custLinFactNeighborY="-3130"/>
      <dgm:spPr>
        <a:solidFill>
          <a:schemeClr val="accent2">
            <a:alpha val="50000"/>
          </a:schemeClr>
        </a:solidFill>
        <a:effectLst>
          <a:softEdge rad="31750"/>
        </a:effectLst>
      </dgm:spPr>
    </dgm:pt>
    <dgm:pt modelId="{315380C7-B0F3-4A62-9FEB-6E5CA6BBEB4C}" type="pres">
      <dgm:prSet presAssocID="{5CF1EA4F-50B7-4D40-AFB3-0F52A2B954E5}" presName="circ1Tx" presStyleLbl="revTx" presStyleIdx="0" presStyleCnt="0" custScaleX="110302" custScaleY="124747" custLinFactNeighborX="564" custLinFactNeighborY="9207">
        <dgm:presLayoutVars>
          <dgm:chMax val="0"/>
          <dgm:chPref val="0"/>
          <dgm:bulletEnabled val="1"/>
        </dgm:presLayoutVars>
      </dgm:prSet>
      <dgm:spPr/>
    </dgm:pt>
    <dgm:pt modelId="{40BBAB54-F31A-4E2B-ABB9-44301DB3670C}" type="pres">
      <dgm:prSet presAssocID="{668C2B7C-E7E8-4CDF-A964-62236CF6FAFB}" presName="circ2" presStyleLbl="vennNode1" presStyleIdx="1" presStyleCnt="7" custLinFactNeighborX="-1269" custLinFactNeighborY="-286"/>
      <dgm:spPr>
        <a:solidFill>
          <a:schemeClr val="accent2">
            <a:alpha val="50000"/>
          </a:schemeClr>
        </a:solidFill>
        <a:effectLst>
          <a:softEdge rad="31750"/>
        </a:effectLst>
      </dgm:spPr>
    </dgm:pt>
    <dgm:pt modelId="{9A9F50A3-8249-4B70-A99E-10DC98BFD88E}" type="pres">
      <dgm:prSet presAssocID="{668C2B7C-E7E8-4CDF-A964-62236CF6FAFB}" presName="circ2Tx" presStyleLbl="revTx" presStyleIdx="0" presStyleCnt="0" custScaleX="179167" custScaleY="46978" custLinFactX="-103600" custLinFactNeighborX="-200000" custLinFactNeighborY="20726">
        <dgm:presLayoutVars>
          <dgm:chMax val="0"/>
          <dgm:chPref val="0"/>
          <dgm:bulletEnabled val="1"/>
        </dgm:presLayoutVars>
      </dgm:prSet>
      <dgm:spPr/>
    </dgm:pt>
    <dgm:pt modelId="{25B43ED1-6536-496E-826A-D7806E3B96D9}" type="pres">
      <dgm:prSet presAssocID="{3F88A02A-EB0A-4463-99BA-B9F7983101FD}" presName="circ3" presStyleLbl="vennNode1" presStyleIdx="2" presStyleCnt="7" custLinFactNeighborX="-7552" custLinFactNeighborY="1927"/>
      <dgm:spPr>
        <a:solidFill>
          <a:schemeClr val="accent2">
            <a:alpha val="50000"/>
          </a:schemeClr>
        </a:solidFill>
        <a:effectLst>
          <a:softEdge rad="31750"/>
        </a:effectLst>
      </dgm:spPr>
    </dgm:pt>
    <dgm:pt modelId="{1C5271E4-AAF0-461C-A794-5FAAB1070133}" type="pres">
      <dgm:prSet presAssocID="{3F88A02A-EB0A-4463-99BA-B9F7983101FD}" presName="circ3Tx" presStyleLbl="revTx" presStyleIdx="0" presStyleCnt="0" custLinFactNeighborX="-7965" custLinFactNeighborY="27553">
        <dgm:presLayoutVars>
          <dgm:chMax val="0"/>
          <dgm:chPref val="0"/>
          <dgm:bulletEnabled val="1"/>
        </dgm:presLayoutVars>
      </dgm:prSet>
      <dgm:spPr/>
    </dgm:pt>
    <dgm:pt modelId="{34654B98-58A8-4D29-927B-A2E16DFE5E28}" type="pres">
      <dgm:prSet presAssocID="{102B63DA-1676-4E19-A53B-998B15B4CDDB}" presName="circ4" presStyleLbl="vennNode1" presStyleIdx="3" presStyleCnt="7" custLinFactNeighborX="-6437" custLinFactNeighborY="-2481"/>
      <dgm:spPr>
        <a:solidFill>
          <a:schemeClr val="accent2">
            <a:alpha val="50000"/>
          </a:schemeClr>
        </a:solidFill>
        <a:effectLst>
          <a:softEdge rad="31750"/>
        </a:effectLst>
      </dgm:spPr>
    </dgm:pt>
    <dgm:pt modelId="{486A2374-8D7D-48E7-A7AE-EA157150BC84}" type="pres">
      <dgm:prSet presAssocID="{102B63DA-1676-4E19-A53B-998B15B4CDDB}" presName="circ4Tx" presStyleLbl="revTx" presStyleIdx="0" presStyleCnt="0" custScaleX="92206" custScaleY="93591" custLinFactX="-6657" custLinFactNeighborX="-100000" custLinFactNeighborY="-2863">
        <dgm:presLayoutVars>
          <dgm:chMax val="0"/>
          <dgm:chPref val="0"/>
          <dgm:bulletEnabled val="1"/>
        </dgm:presLayoutVars>
      </dgm:prSet>
      <dgm:spPr/>
    </dgm:pt>
    <dgm:pt modelId="{A39592B9-0986-42C6-9B61-72BAABD27BC0}" type="pres">
      <dgm:prSet presAssocID="{D876B3A4-302E-474E-8DAC-FECFB4CAD7CE}" presName="circ5" presStyleLbl="vennNode1" presStyleIdx="4" presStyleCnt="7" custLinFactNeighborX="-7871" custLinFactNeighborY="-2481"/>
      <dgm:spPr>
        <a:solidFill>
          <a:schemeClr val="accent2">
            <a:alpha val="50000"/>
          </a:schemeClr>
        </a:solidFill>
        <a:effectLst>
          <a:softEdge rad="31750"/>
        </a:effectLst>
      </dgm:spPr>
    </dgm:pt>
    <dgm:pt modelId="{E6FE79BB-786D-4DEB-B86D-49C59FD9DE9E}" type="pres">
      <dgm:prSet presAssocID="{D876B3A4-302E-474E-8DAC-FECFB4CAD7CE}" presName="circ5Tx" presStyleLbl="revTx" presStyleIdx="0" presStyleCnt="0" custLinFactY="-14622" custLinFactNeighborX="-45170" custLinFactNeighborY="-100000">
        <dgm:presLayoutVars>
          <dgm:chMax val="0"/>
          <dgm:chPref val="0"/>
          <dgm:bulletEnabled val="1"/>
        </dgm:presLayoutVars>
      </dgm:prSet>
      <dgm:spPr/>
    </dgm:pt>
    <dgm:pt modelId="{FC9F1AD0-8FE8-485F-8148-03DA3B78D56C}" type="pres">
      <dgm:prSet presAssocID="{7C607D34-CDF8-4EA7-A2BD-CC10C97888FD}" presName="circ6" presStyleLbl="vennNode1" presStyleIdx="5" presStyleCnt="7" custLinFactNeighborX="-11231" custLinFactNeighborY="7110"/>
      <dgm:spPr>
        <a:solidFill>
          <a:schemeClr val="accent2">
            <a:alpha val="50000"/>
          </a:schemeClr>
        </a:solidFill>
        <a:effectLst>
          <a:softEdge rad="31750"/>
        </a:effectLst>
      </dgm:spPr>
    </dgm:pt>
    <dgm:pt modelId="{736331A9-0230-4D9A-96B5-CF4B0388B42F}" type="pres">
      <dgm:prSet presAssocID="{7C607D34-CDF8-4EA7-A2BD-CC10C97888FD}" presName="circ6Tx" presStyleLbl="revTx" presStyleIdx="0" presStyleCnt="0" custScaleX="197673" custScaleY="38295" custLinFactX="100000" custLinFactY="-7946" custLinFactNeighborX="193632" custLinFactNeighborY="-100000">
        <dgm:presLayoutVars>
          <dgm:chMax val="0"/>
          <dgm:chPref val="0"/>
          <dgm:bulletEnabled val="1"/>
        </dgm:presLayoutVars>
      </dgm:prSet>
      <dgm:spPr/>
    </dgm:pt>
    <dgm:pt modelId="{BF8BF88D-CC14-4EAD-999B-C7B8FB90406F}" type="pres">
      <dgm:prSet presAssocID="{E44CB26F-85BF-4335-A0D1-00B94189A685}" presName="circ7" presStyleLbl="vennNode1" presStyleIdx="6" presStyleCnt="7" custLinFactNeighborX="-17283" custLinFactNeighborY="-3141"/>
      <dgm:spPr>
        <a:solidFill>
          <a:schemeClr val="accent2">
            <a:alpha val="50000"/>
          </a:schemeClr>
        </a:solidFill>
        <a:effectLst>
          <a:softEdge rad="31750"/>
        </a:effectLst>
      </dgm:spPr>
    </dgm:pt>
    <dgm:pt modelId="{034E4042-DEF9-4527-A395-B59739847594}" type="pres">
      <dgm:prSet presAssocID="{E44CB26F-85BF-4335-A0D1-00B94189A685}" presName="circ7Tx" presStyleLbl="revTx" presStyleIdx="0" presStyleCnt="0">
        <dgm:presLayoutVars>
          <dgm:chMax val="0"/>
          <dgm:chPref val="0"/>
          <dgm:bulletEnabled val="1"/>
        </dgm:presLayoutVars>
      </dgm:prSet>
      <dgm:spPr/>
    </dgm:pt>
  </dgm:ptLst>
  <dgm:cxnLst>
    <dgm:cxn modelId="{C7CBFC09-714E-4658-A5EE-718190C8E5F6}" type="presOf" srcId="{3F88A02A-EB0A-4463-99BA-B9F7983101FD}" destId="{1C5271E4-AAF0-461C-A794-5FAAB1070133}" srcOrd="0" destOrd="0" presId="urn:microsoft.com/office/officeart/2005/8/layout/venn1"/>
    <dgm:cxn modelId="{59EBBB2D-95A9-49BE-BE88-D17734513669}" type="presOf" srcId="{E44CB26F-85BF-4335-A0D1-00B94189A685}" destId="{034E4042-DEF9-4527-A395-B59739847594}" srcOrd="0" destOrd="0" presId="urn:microsoft.com/office/officeart/2005/8/layout/venn1"/>
    <dgm:cxn modelId="{509A7733-525D-4BD6-8CA2-8BC2B635E988}" type="presOf" srcId="{668C2B7C-E7E8-4CDF-A964-62236CF6FAFB}" destId="{9A9F50A3-8249-4B70-A99E-10DC98BFD88E}" srcOrd="0" destOrd="0" presId="urn:microsoft.com/office/officeart/2005/8/layout/venn1"/>
    <dgm:cxn modelId="{0234C23C-D61C-434E-9B1E-743E0AC282A0}" type="presOf" srcId="{D876B3A4-302E-474E-8DAC-FECFB4CAD7CE}" destId="{E6FE79BB-786D-4DEB-B86D-49C59FD9DE9E}" srcOrd="0" destOrd="0" presId="urn:microsoft.com/office/officeart/2005/8/layout/venn1"/>
    <dgm:cxn modelId="{830ACB42-D0B5-43CF-B641-5008C8F19B99}" type="presOf" srcId="{7C607D34-CDF8-4EA7-A2BD-CC10C97888FD}" destId="{736331A9-0230-4D9A-96B5-CF4B0388B42F}" srcOrd="0" destOrd="0" presId="urn:microsoft.com/office/officeart/2005/8/layout/venn1"/>
    <dgm:cxn modelId="{469F1173-F694-482B-852E-BC3F6D62E39C}" type="presOf" srcId="{102B63DA-1676-4E19-A53B-998B15B4CDDB}" destId="{486A2374-8D7D-48E7-A7AE-EA157150BC84}" srcOrd="0" destOrd="0" presId="urn:microsoft.com/office/officeart/2005/8/layout/venn1"/>
    <dgm:cxn modelId="{14E9AA85-CBA0-4617-AAB5-6FAD45389E64}" srcId="{0925BC3B-30EB-4BF0-82C3-133487C80F4B}" destId="{3F88A02A-EB0A-4463-99BA-B9F7983101FD}" srcOrd="2" destOrd="0" parTransId="{5A3F3CF3-2F2B-4ABB-86A0-D5416DCA3872}" sibTransId="{8A8FE2F1-A3A3-4FBA-9C12-1702D603ADA1}"/>
    <dgm:cxn modelId="{21AC7990-9CA7-4C1C-AAD0-0665D74B26C2}" srcId="{0925BC3B-30EB-4BF0-82C3-133487C80F4B}" destId="{5CF1EA4F-50B7-4D40-AFB3-0F52A2B954E5}" srcOrd="0" destOrd="0" parTransId="{FDB2693D-E214-4FD0-84EA-C17767E125D9}" sibTransId="{58A0AA88-2534-4C49-906D-C5A5EBAE0713}"/>
    <dgm:cxn modelId="{00DAAD98-2A96-4A5A-8B91-808D3AA1D0EE}" type="presOf" srcId="{0925BC3B-30EB-4BF0-82C3-133487C80F4B}" destId="{CE27939E-37E1-4E2C-87EE-8806403F9F88}" srcOrd="0" destOrd="0" presId="urn:microsoft.com/office/officeart/2005/8/layout/venn1"/>
    <dgm:cxn modelId="{820781B2-3450-4BA2-B153-8C6EFDB4ED2A}" srcId="{0925BC3B-30EB-4BF0-82C3-133487C80F4B}" destId="{7C607D34-CDF8-4EA7-A2BD-CC10C97888FD}" srcOrd="5" destOrd="0" parTransId="{9339CA54-C1C5-477E-9683-3BD0A5F6D081}" sibTransId="{19B1087B-3D13-4C13-9398-A4E85E98EB7E}"/>
    <dgm:cxn modelId="{2C9EB8B7-6094-433B-A32C-F26C17C37A4E}" srcId="{0925BC3B-30EB-4BF0-82C3-133487C80F4B}" destId="{102B63DA-1676-4E19-A53B-998B15B4CDDB}" srcOrd="3" destOrd="0" parTransId="{050091A7-9F21-4F20-B56C-5CA8D1CD3A76}" sibTransId="{FF6A3BF4-C465-41F0-A52D-6EC24B998D11}"/>
    <dgm:cxn modelId="{51CB69C3-5A45-4022-9C47-E1BB8B17E79A}" srcId="{0925BC3B-30EB-4BF0-82C3-133487C80F4B}" destId="{D876B3A4-302E-474E-8DAC-FECFB4CAD7CE}" srcOrd="4" destOrd="0" parTransId="{1C758E34-0211-4E40-A27A-99131625B155}" sibTransId="{CE67A514-1BF6-414E-BAC2-A7289EAB2335}"/>
    <dgm:cxn modelId="{9A0776C8-8554-48BC-B4A5-A273A19CFCBA}" type="presOf" srcId="{5CF1EA4F-50B7-4D40-AFB3-0F52A2B954E5}" destId="{315380C7-B0F3-4A62-9FEB-6E5CA6BBEB4C}" srcOrd="0" destOrd="0" presId="urn:microsoft.com/office/officeart/2005/8/layout/venn1"/>
    <dgm:cxn modelId="{FC4A78CA-CD60-46CD-AF5E-673C634A3F33}" srcId="{0925BC3B-30EB-4BF0-82C3-133487C80F4B}" destId="{E44CB26F-85BF-4335-A0D1-00B94189A685}" srcOrd="6" destOrd="0" parTransId="{3513125D-FAA6-4CAD-AB52-67F4348F390E}" sibTransId="{4470A78B-D104-4907-9E16-C62C3FF9FB5D}"/>
    <dgm:cxn modelId="{7E886EF2-823D-4D22-B5B4-CBF0BF9EA97B}" srcId="{0925BC3B-30EB-4BF0-82C3-133487C80F4B}" destId="{668C2B7C-E7E8-4CDF-A964-62236CF6FAFB}" srcOrd="1" destOrd="0" parTransId="{3286ECE2-E0F3-4F2D-B9E8-DB8F4D56E004}" sibTransId="{67A233B4-1DB7-4077-BFDD-77F7453E2CDC}"/>
    <dgm:cxn modelId="{E4AC6400-329E-4AA9-8CA1-B5DC80FEB948}" type="presParOf" srcId="{CE27939E-37E1-4E2C-87EE-8806403F9F88}" destId="{A16F90D2-9DEE-4CF1-8FAC-2F9AA0FFA97A}" srcOrd="0" destOrd="0" presId="urn:microsoft.com/office/officeart/2005/8/layout/venn1"/>
    <dgm:cxn modelId="{F0E179D5-C85C-4AFE-BC69-DFD6928E8149}" type="presParOf" srcId="{CE27939E-37E1-4E2C-87EE-8806403F9F88}" destId="{315380C7-B0F3-4A62-9FEB-6E5CA6BBEB4C}" srcOrd="1" destOrd="0" presId="urn:microsoft.com/office/officeart/2005/8/layout/venn1"/>
    <dgm:cxn modelId="{7EB14B1F-4D58-4266-82CF-01D8F9EEC483}" type="presParOf" srcId="{CE27939E-37E1-4E2C-87EE-8806403F9F88}" destId="{40BBAB54-F31A-4E2B-ABB9-44301DB3670C}" srcOrd="2" destOrd="0" presId="urn:microsoft.com/office/officeart/2005/8/layout/venn1"/>
    <dgm:cxn modelId="{F301A139-A397-4D7D-ACA4-6DA5D79A51E7}" type="presParOf" srcId="{CE27939E-37E1-4E2C-87EE-8806403F9F88}" destId="{9A9F50A3-8249-4B70-A99E-10DC98BFD88E}" srcOrd="3" destOrd="0" presId="urn:microsoft.com/office/officeart/2005/8/layout/venn1"/>
    <dgm:cxn modelId="{A7A2769C-D0C5-4024-BEBF-CBC88B0AA374}" type="presParOf" srcId="{CE27939E-37E1-4E2C-87EE-8806403F9F88}" destId="{25B43ED1-6536-496E-826A-D7806E3B96D9}" srcOrd="4" destOrd="0" presId="urn:microsoft.com/office/officeart/2005/8/layout/venn1"/>
    <dgm:cxn modelId="{081FC543-6C6F-4E74-AF24-AFB517CF3E2E}" type="presParOf" srcId="{CE27939E-37E1-4E2C-87EE-8806403F9F88}" destId="{1C5271E4-AAF0-461C-A794-5FAAB1070133}" srcOrd="5" destOrd="0" presId="urn:microsoft.com/office/officeart/2005/8/layout/venn1"/>
    <dgm:cxn modelId="{87C53CF2-B9DF-48E3-B5BF-2D436372E3CB}" type="presParOf" srcId="{CE27939E-37E1-4E2C-87EE-8806403F9F88}" destId="{34654B98-58A8-4D29-927B-A2E16DFE5E28}" srcOrd="6" destOrd="0" presId="urn:microsoft.com/office/officeart/2005/8/layout/venn1"/>
    <dgm:cxn modelId="{2F9CC365-E345-4C33-9A73-9F72DC3240E3}" type="presParOf" srcId="{CE27939E-37E1-4E2C-87EE-8806403F9F88}" destId="{486A2374-8D7D-48E7-A7AE-EA157150BC84}" srcOrd="7" destOrd="0" presId="urn:microsoft.com/office/officeart/2005/8/layout/venn1"/>
    <dgm:cxn modelId="{4F835B54-3921-4989-9826-3E29F6F61EDD}" type="presParOf" srcId="{CE27939E-37E1-4E2C-87EE-8806403F9F88}" destId="{A39592B9-0986-42C6-9B61-72BAABD27BC0}" srcOrd="8" destOrd="0" presId="urn:microsoft.com/office/officeart/2005/8/layout/venn1"/>
    <dgm:cxn modelId="{AC82DED3-1591-46F0-A500-9AF56201436A}" type="presParOf" srcId="{CE27939E-37E1-4E2C-87EE-8806403F9F88}" destId="{E6FE79BB-786D-4DEB-B86D-49C59FD9DE9E}" srcOrd="9" destOrd="0" presId="urn:microsoft.com/office/officeart/2005/8/layout/venn1"/>
    <dgm:cxn modelId="{775EF10F-B819-4113-8493-3B5C32119871}" type="presParOf" srcId="{CE27939E-37E1-4E2C-87EE-8806403F9F88}" destId="{FC9F1AD0-8FE8-485F-8148-03DA3B78D56C}" srcOrd="10" destOrd="0" presId="urn:microsoft.com/office/officeart/2005/8/layout/venn1"/>
    <dgm:cxn modelId="{0555285B-325B-4D48-AB19-E1B7EBF165AA}" type="presParOf" srcId="{CE27939E-37E1-4E2C-87EE-8806403F9F88}" destId="{736331A9-0230-4D9A-96B5-CF4B0388B42F}" srcOrd="11" destOrd="0" presId="urn:microsoft.com/office/officeart/2005/8/layout/venn1"/>
    <dgm:cxn modelId="{9753E562-AB3B-4E8D-9CDD-BDD368766FF9}" type="presParOf" srcId="{CE27939E-37E1-4E2C-87EE-8806403F9F88}" destId="{BF8BF88D-CC14-4EAD-999B-C7B8FB90406F}" srcOrd="12" destOrd="0" presId="urn:microsoft.com/office/officeart/2005/8/layout/venn1"/>
    <dgm:cxn modelId="{26FFF687-7AE8-4A31-B532-86F91EB7DB57}" type="presParOf" srcId="{CE27939E-37E1-4E2C-87EE-8806403F9F88}" destId="{034E4042-DEF9-4527-A395-B59739847594}" srcOrd="13"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3B58B5-975E-49A4-BEB8-654F1FBCA38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kumimoji="1" lang="ja-JP" altLang="en-US"/>
        </a:p>
      </dgm:t>
    </dgm:pt>
    <dgm:pt modelId="{B9E1C8AF-6738-4D98-825A-5C5F4FE7B218}">
      <dgm:prSet/>
      <dgm:spPr>
        <a:solidFill>
          <a:schemeClr val="accent1">
            <a:lumMod val="60000"/>
            <a:lumOff val="40000"/>
          </a:schemeClr>
        </a:solidFill>
        <a:scene3d>
          <a:camera prst="orthographicFront"/>
          <a:lightRig rig="threePt" dir="t"/>
        </a:scene3d>
        <a:sp3d>
          <a:bevelT prst="angle"/>
        </a:sp3d>
      </dgm:spPr>
      <dgm:t>
        <a:bodyPr/>
        <a:lstStyle/>
        <a:p>
          <a:r>
            <a:rPr lang="ja-JP">
              <a:latin typeface="BIZ UDPゴシック" panose="020B0400000000000000" pitchFamily="50" charset="-128"/>
              <a:ea typeface="BIZ UDPゴシック" panose="020B0400000000000000" pitchFamily="50" charset="-128"/>
            </a:rPr>
            <a:t>パンデミックでも、オンラインで例会をやっている。</a:t>
          </a:r>
        </a:p>
      </dgm:t>
    </dgm:pt>
    <dgm:pt modelId="{EC6555E2-D2EF-43CB-A24B-5C95729FD869}" type="parTrans" cxnId="{C17B8720-976E-4C5D-AB99-DA407D8B961B}">
      <dgm:prSet/>
      <dgm:spPr/>
      <dgm:t>
        <a:bodyPr/>
        <a:lstStyle/>
        <a:p>
          <a:endParaRPr lang="ja-JP" altLang="en-US"/>
        </a:p>
      </dgm:t>
    </dgm:pt>
    <dgm:pt modelId="{530E1A85-A49F-4052-AC85-8A044696C5DA}" type="sibTrans" cxnId="{C17B8720-976E-4C5D-AB99-DA407D8B961B}">
      <dgm:prSet/>
      <dgm:spPr/>
      <dgm:t>
        <a:bodyPr/>
        <a:lstStyle/>
        <a:p>
          <a:endParaRPr lang="ja-JP" altLang="en-US"/>
        </a:p>
      </dgm:t>
    </dgm:pt>
    <dgm:pt modelId="{15B1C5C7-800D-4C0F-8238-7F643FDB868E}">
      <dgm:prSet/>
      <dgm:spPr>
        <a:solidFill>
          <a:schemeClr val="accent1">
            <a:lumMod val="60000"/>
            <a:lumOff val="40000"/>
          </a:schemeClr>
        </a:solidFill>
        <a:scene3d>
          <a:camera prst="orthographicFront"/>
          <a:lightRig rig="threePt" dir="t"/>
        </a:scene3d>
        <a:sp3d>
          <a:bevelT prst="angle"/>
        </a:sp3d>
      </dgm:spPr>
      <dgm:t>
        <a:bodyPr/>
        <a:lstStyle/>
        <a:p>
          <a:r>
            <a:rPr lang="ja-JP">
              <a:latin typeface="BIZ UDPゴシック" panose="020B0400000000000000" pitchFamily="50" charset="-128"/>
              <a:ea typeface="BIZ UDPゴシック" panose="020B0400000000000000" pitchFamily="50" charset="-128"/>
            </a:rPr>
            <a:t>超我の奉仕</a:t>
          </a:r>
          <a:r>
            <a:rPr lang="ja-JP" spc="-300">
              <a:latin typeface="BIZ UDPゴシック" panose="020B0400000000000000" pitchFamily="50" charset="-128"/>
              <a:ea typeface="BIZ UDPゴシック" panose="020B0400000000000000" pitchFamily="50" charset="-128"/>
            </a:rPr>
            <a:t>（</a:t>
          </a:r>
          <a:r>
            <a:rPr lang="en-US" spc="-300">
              <a:latin typeface="BIZ UDPゴシック" panose="020B0400000000000000" pitchFamily="50" charset="-128"/>
              <a:ea typeface="BIZ UDPゴシック" panose="020B0400000000000000" pitchFamily="50" charset="-128"/>
            </a:rPr>
            <a:t>Service above self)</a:t>
          </a:r>
          <a:r>
            <a:rPr lang="ja-JP">
              <a:latin typeface="BIZ UDPゴシック" panose="020B0400000000000000" pitchFamily="50" charset="-128"/>
              <a:ea typeface="BIZ UDPゴシック" panose="020B0400000000000000" pitchFamily="50" charset="-128"/>
            </a:rPr>
            <a:t>が重視されている。</a:t>
          </a:r>
        </a:p>
      </dgm:t>
    </dgm:pt>
    <dgm:pt modelId="{624C686F-CFB4-4C7B-AB67-C8B3F43489A9}" type="parTrans" cxnId="{D0FBC19C-5455-4BD7-B058-52AFB02FE4F1}">
      <dgm:prSet/>
      <dgm:spPr/>
      <dgm:t>
        <a:bodyPr/>
        <a:lstStyle/>
        <a:p>
          <a:endParaRPr lang="ja-JP" altLang="en-US"/>
        </a:p>
      </dgm:t>
    </dgm:pt>
    <dgm:pt modelId="{CF890F56-4AF4-4BAE-A61F-8917FCF98FB6}" type="sibTrans" cxnId="{D0FBC19C-5455-4BD7-B058-52AFB02FE4F1}">
      <dgm:prSet/>
      <dgm:spPr/>
      <dgm:t>
        <a:bodyPr/>
        <a:lstStyle/>
        <a:p>
          <a:endParaRPr lang="ja-JP" altLang="en-US"/>
        </a:p>
      </dgm:t>
    </dgm:pt>
    <dgm:pt modelId="{077E0BC2-82A3-4140-95E2-8A6DE4D4BF3B}">
      <dgm:prSet/>
      <dgm:spPr>
        <a:solidFill>
          <a:schemeClr val="accent1">
            <a:lumMod val="60000"/>
            <a:lumOff val="40000"/>
          </a:schemeClr>
        </a:solidFill>
        <a:scene3d>
          <a:camera prst="orthographicFront"/>
          <a:lightRig rig="threePt" dir="t"/>
        </a:scene3d>
        <a:sp3d>
          <a:bevelT prst="angle"/>
        </a:sp3d>
      </dgm:spPr>
      <dgm:t>
        <a:bodyPr/>
        <a:lstStyle/>
        <a:p>
          <a:r>
            <a:rPr lang="en-US">
              <a:latin typeface="BIZ UDPゴシック" panose="020B0400000000000000" pitchFamily="50" charset="-128"/>
              <a:ea typeface="BIZ UDPゴシック" panose="020B0400000000000000" pitchFamily="50" charset="-128"/>
            </a:rPr>
            <a:t>50</a:t>
          </a:r>
          <a:r>
            <a:rPr lang="ja-JP">
              <a:latin typeface="BIZ UDPゴシック" panose="020B0400000000000000" pitchFamily="50" charset="-128"/>
              <a:ea typeface="BIZ UDPゴシック" panose="020B0400000000000000" pitchFamily="50" charset="-128"/>
            </a:rPr>
            <a:t>歳以下のガバナーが相当数いる。</a:t>
          </a:r>
        </a:p>
      </dgm:t>
    </dgm:pt>
    <dgm:pt modelId="{9B71C39B-B761-4EC8-8057-483A18C0B541}" type="parTrans" cxnId="{D5357468-370C-4E20-95EE-05E527C87131}">
      <dgm:prSet/>
      <dgm:spPr/>
      <dgm:t>
        <a:bodyPr/>
        <a:lstStyle/>
        <a:p>
          <a:endParaRPr lang="ja-JP" altLang="en-US"/>
        </a:p>
      </dgm:t>
    </dgm:pt>
    <dgm:pt modelId="{B92C0AAC-27B6-46A9-BAC9-6B3A4481978E}" type="sibTrans" cxnId="{D5357468-370C-4E20-95EE-05E527C87131}">
      <dgm:prSet/>
      <dgm:spPr/>
      <dgm:t>
        <a:bodyPr/>
        <a:lstStyle/>
        <a:p>
          <a:endParaRPr lang="ja-JP" altLang="en-US"/>
        </a:p>
      </dgm:t>
    </dgm:pt>
    <dgm:pt modelId="{365E63C6-5292-4AA9-A079-60C5F0F2915B}">
      <dgm:prSet/>
      <dgm:spPr>
        <a:solidFill>
          <a:schemeClr val="accent1">
            <a:lumMod val="60000"/>
            <a:lumOff val="40000"/>
          </a:schemeClr>
        </a:solidFill>
        <a:scene3d>
          <a:camera prst="orthographicFront"/>
          <a:lightRig rig="threePt" dir="t"/>
        </a:scene3d>
        <a:sp3d>
          <a:bevelT prst="convex"/>
        </a:sp3d>
      </dgm:spPr>
      <dgm:t>
        <a:bodyPr/>
        <a:lstStyle/>
        <a:p>
          <a:r>
            <a:rPr lang="ja-JP">
              <a:latin typeface="BIZ UDPゴシック" panose="020B0400000000000000" pitchFamily="50" charset="-128"/>
              <a:ea typeface="BIZ UDPゴシック" panose="020B0400000000000000" pitchFamily="50" charset="-128"/>
            </a:rPr>
            <a:t>ＲＩは進化（変化）し続けている。</a:t>
          </a:r>
        </a:p>
      </dgm:t>
    </dgm:pt>
    <dgm:pt modelId="{AE0ACB5B-8C02-4733-A0E7-CDC206539520}" type="parTrans" cxnId="{C04E0E36-7CAE-4318-835A-1E23728F84BD}">
      <dgm:prSet/>
      <dgm:spPr/>
      <dgm:t>
        <a:bodyPr/>
        <a:lstStyle/>
        <a:p>
          <a:endParaRPr lang="ja-JP" altLang="en-US"/>
        </a:p>
      </dgm:t>
    </dgm:pt>
    <dgm:pt modelId="{65DD6A05-E494-4FE1-8C3B-1EAD2437A7DB}" type="sibTrans" cxnId="{C04E0E36-7CAE-4318-835A-1E23728F84BD}">
      <dgm:prSet/>
      <dgm:spPr/>
      <dgm:t>
        <a:bodyPr/>
        <a:lstStyle/>
        <a:p>
          <a:endParaRPr lang="ja-JP" altLang="en-US"/>
        </a:p>
      </dgm:t>
    </dgm:pt>
    <dgm:pt modelId="{AE9DC6CB-96AB-4F56-BB5F-3EEAAAF5EB4B}" type="pres">
      <dgm:prSet presAssocID="{553B58B5-975E-49A4-BEB8-654F1FBCA38F}" presName="linear" presStyleCnt="0">
        <dgm:presLayoutVars>
          <dgm:animLvl val="lvl"/>
          <dgm:resizeHandles val="exact"/>
        </dgm:presLayoutVars>
      </dgm:prSet>
      <dgm:spPr/>
    </dgm:pt>
    <dgm:pt modelId="{97F56DEF-E500-4038-B170-3FDA243FD118}" type="pres">
      <dgm:prSet presAssocID="{B9E1C8AF-6738-4D98-825A-5C5F4FE7B218}" presName="parentText" presStyleLbl="node1" presStyleIdx="0" presStyleCnt="4" custLinFactY="99087" custLinFactNeighborX="277" custLinFactNeighborY="100000">
        <dgm:presLayoutVars>
          <dgm:chMax val="0"/>
          <dgm:bulletEnabled val="1"/>
        </dgm:presLayoutVars>
      </dgm:prSet>
      <dgm:spPr/>
    </dgm:pt>
    <dgm:pt modelId="{17844634-194F-4B35-800C-3796198D4BC6}" type="pres">
      <dgm:prSet presAssocID="{530E1A85-A49F-4052-AC85-8A044696C5DA}" presName="spacer" presStyleCnt="0"/>
      <dgm:spPr/>
    </dgm:pt>
    <dgm:pt modelId="{52990F55-68BF-4CDA-9341-51D234F128C4}" type="pres">
      <dgm:prSet presAssocID="{15B1C5C7-800D-4C0F-8238-7F643FDB868E}" presName="parentText" presStyleLbl="node1" presStyleIdx="1" presStyleCnt="4" custLinFactY="-100000" custLinFactNeighborX="277" custLinFactNeighborY="-107288">
        <dgm:presLayoutVars>
          <dgm:chMax val="0"/>
          <dgm:bulletEnabled val="1"/>
        </dgm:presLayoutVars>
      </dgm:prSet>
      <dgm:spPr/>
    </dgm:pt>
    <dgm:pt modelId="{1C23DDD7-4000-47FA-B25D-32564607F3B7}" type="pres">
      <dgm:prSet presAssocID="{CF890F56-4AF4-4BAE-A61F-8917FCF98FB6}" presName="spacer" presStyleCnt="0"/>
      <dgm:spPr/>
    </dgm:pt>
    <dgm:pt modelId="{0FAE851B-6794-4295-90D7-859D3C213738}" type="pres">
      <dgm:prSet presAssocID="{077E0BC2-82A3-4140-95E2-8A6DE4D4BF3B}" presName="parentText" presStyleLbl="node1" presStyleIdx="2" presStyleCnt="4">
        <dgm:presLayoutVars>
          <dgm:chMax val="0"/>
          <dgm:bulletEnabled val="1"/>
        </dgm:presLayoutVars>
      </dgm:prSet>
      <dgm:spPr/>
    </dgm:pt>
    <dgm:pt modelId="{86066C31-02E5-4BB4-A641-A9D519ACAEB0}" type="pres">
      <dgm:prSet presAssocID="{B92C0AAC-27B6-46A9-BAC9-6B3A4481978E}" presName="spacer" presStyleCnt="0"/>
      <dgm:spPr/>
    </dgm:pt>
    <dgm:pt modelId="{0CC962FC-C54B-4FA7-8022-AA79DCCA04BB}" type="pres">
      <dgm:prSet presAssocID="{365E63C6-5292-4AA9-A079-60C5F0F2915B}" presName="parentText" presStyleLbl="node1" presStyleIdx="3" presStyleCnt="4">
        <dgm:presLayoutVars>
          <dgm:chMax val="0"/>
          <dgm:bulletEnabled val="1"/>
        </dgm:presLayoutVars>
      </dgm:prSet>
      <dgm:spPr/>
    </dgm:pt>
  </dgm:ptLst>
  <dgm:cxnLst>
    <dgm:cxn modelId="{9F65F605-90AD-4FB0-9908-6D63BDF21A8A}" type="presOf" srcId="{365E63C6-5292-4AA9-A079-60C5F0F2915B}" destId="{0CC962FC-C54B-4FA7-8022-AA79DCCA04BB}" srcOrd="0" destOrd="0" presId="urn:microsoft.com/office/officeart/2005/8/layout/vList2"/>
    <dgm:cxn modelId="{66A42309-F4E9-48E5-BB43-C54272A15861}" type="presOf" srcId="{077E0BC2-82A3-4140-95E2-8A6DE4D4BF3B}" destId="{0FAE851B-6794-4295-90D7-859D3C213738}" srcOrd="0" destOrd="0" presId="urn:microsoft.com/office/officeart/2005/8/layout/vList2"/>
    <dgm:cxn modelId="{C17B8720-976E-4C5D-AB99-DA407D8B961B}" srcId="{553B58B5-975E-49A4-BEB8-654F1FBCA38F}" destId="{B9E1C8AF-6738-4D98-825A-5C5F4FE7B218}" srcOrd="0" destOrd="0" parTransId="{EC6555E2-D2EF-43CB-A24B-5C95729FD869}" sibTransId="{530E1A85-A49F-4052-AC85-8A044696C5DA}"/>
    <dgm:cxn modelId="{C04E0E36-7CAE-4318-835A-1E23728F84BD}" srcId="{553B58B5-975E-49A4-BEB8-654F1FBCA38F}" destId="{365E63C6-5292-4AA9-A079-60C5F0F2915B}" srcOrd="3" destOrd="0" parTransId="{AE0ACB5B-8C02-4733-A0E7-CDC206539520}" sibTransId="{65DD6A05-E494-4FE1-8C3B-1EAD2437A7DB}"/>
    <dgm:cxn modelId="{D5357468-370C-4E20-95EE-05E527C87131}" srcId="{553B58B5-975E-49A4-BEB8-654F1FBCA38F}" destId="{077E0BC2-82A3-4140-95E2-8A6DE4D4BF3B}" srcOrd="2" destOrd="0" parTransId="{9B71C39B-B761-4EC8-8057-483A18C0B541}" sibTransId="{B92C0AAC-27B6-46A9-BAC9-6B3A4481978E}"/>
    <dgm:cxn modelId="{8F80818D-D311-47FD-B41E-451AB11BE05E}" type="presOf" srcId="{B9E1C8AF-6738-4D98-825A-5C5F4FE7B218}" destId="{97F56DEF-E500-4038-B170-3FDA243FD118}" srcOrd="0" destOrd="0" presId="urn:microsoft.com/office/officeart/2005/8/layout/vList2"/>
    <dgm:cxn modelId="{D0FBC19C-5455-4BD7-B058-52AFB02FE4F1}" srcId="{553B58B5-975E-49A4-BEB8-654F1FBCA38F}" destId="{15B1C5C7-800D-4C0F-8238-7F643FDB868E}" srcOrd="1" destOrd="0" parTransId="{624C686F-CFB4-4C7B-AB67-C8B3F43489A9}" sibTransId="{CF890F56-4AF4-4BAE-A61F-8917FCF98FB6}"/>
    <dgm:cxn modelId="{51D453B3-A992-47E4-A7C2-BDDAEB2CE74E}" type="presOf" srcId="{15B1C5C7-800D-4C0F-8238-7F643FDB868E}" destId="{52990F55-68BF-4CDA-9341-51D234F128C4}" srcOrd="0" destOrd="0" presId="urn:microsoft.com/office/officeart/2005/8/layout/vList2"/>
    <dgm:cxn modelId="{78DE1DD5-0B40-4F8C-BA7E-8B639F5F6F41}" type="presOf" srcId="{553B58B5-975E-49A4-BEB8-654F1FBCA38F}" destId="{AE9DC6CB-96AB-4F56-BB5F-3EEAAAF5EB4B}" srcOrd="0" destOrd="0" presId="urn:microsoft.com/office/officeart/2005/8/layout/vList2"/>
    <dgm:cxn modelId="{0A11E32F-39C7-4F97-B015-E2BC7F34C012}" type="presParOf" srcId="{AE9DC6CB-96AB-4F56-BB5F-3EEAAAF5EB4B}" destId="{97F56DEF-E500-4038-B170-3FDA243FD118}" srcOrd="0" destOrd="0" presId="urn:microsoft.com/office/officeart/2005/8/layout/vList2"/>
    <dgm:cxn modelId="{845FCF73-EE11-461B-ADA0-E41964825253}" type="presParOf" srcId="{AE9DC6CB-96AB-4F56-BB5F-3EEAAAF5EB4B}" destId="{17844634-194F-4B35-800C-3796198D4BC6}" srcOrd="1" destOrd="0" presId="urn:microsoft.com/office/officeart/2005/8/layout/vList2"/>
    <dgm:cxn modelId="{01DCF593-238C-40E7-A973-1DB5191F319D}" type="presParOf" srcId="{AE9DC6CB-96AB-4F56-BB5F-3EEAAAF5EB4B}" destId="{52990F55-68BF-4CDA-9341-51D234F128C4}" srcOrd="2" destOrd="0" presId="urn:microsoft.com/office/officeart/2005/8/layout/vList2"/>
    <dgm:cxn modelId="{F4BE0A0A-9A7F-41D7-8AE2-9246B8217C87}" type="presParOf" srcId="{AE9DC6CB-96AB-4F56-BB5F-3EEAAAF5EB4B}" destId="{1C23DDD7-4000-47FA-B25D-32564607F3B7}" srcOrd="3" destOrd="0" presId="urn:microsoft.com/office/officeart/2005/8/layout/vList2"/>
    <dgm:cxn modelId="{A9202E4D-CB0B-48D7-849D-F1B9BAD98DA8}" type="presParOf" srcId="{AE9DC6CB-96AB-4F56-BB5F-3EEAAAF5EB4B}" destId="{0FAE851B-6794-4295-90D7-859D3C213738}" srcOrd="4" destOrd="0" presId="urn:microsoft.com/office/officeart/2005/8/layout/vList2"/>
    <dgm:cxn modelId="{BD4B0053-FA4B-46A4-9A0B-F545AD4FCB36}" type="presParOf" srcId="{AE9DC6CB-96AB-4F56-BB5F-3EEAAAF5EB4B}" destId="{86066C31-02E5-4BB4-A641-A9D519ACAEB0}" srcOrd="5" destOrd="0" presId="urn:microsoft.com/office/officeart/2005/8/layout/vList2"/>
    <dgm:cxn modelId="{DF353156-ADBD-4CEA-BBF8-6DC786AD5C99}" type="presParOf" srcId="{AE9DC6CB-96AB-4F56-BB5F-3EEAAAF5EB4B}" destId="{0CC962FC-C54B-4FA7-8022-AA79DCCA04B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4ED94-E045-4FE9-ABFB-1DD270480BF1}">
      <dsp:nvSpPr>
        <dsp:cNvPr id="0" name=""/>
        <dsp:cNvSpPr/>
      </dsp:nvSpPr>
      <dsp:spPr>
        <a:xfrm>
          <a:off x="0" y="1431014"/>
          <a:ext cx="11506199" cy="1901125"/>
        </a:xfrm>
        <a:prstGeom prst="notchedRightArrow">
          <a:avLst/>
        </a:prstGeom>
        <a:solidFill>
          <a:schemeClr val="accent4">
            <a:lumMod val="40000"/>
            <a:lumOff val="60000"/>
          </a:schemeClr>
        </a:solidFill>
        <a:ln>
          <a:noFill/>
        </a:ln>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0820E9DE-9416-418C-8B36-20054D966C62}">
      <dsp:nvSpPr>
        <dsp:cNvPr id="0" name=""/>
        <dsp:cNvSpPr/>
      </dsp:nvSpPr>
      <dsp:spPr>
        <a:xfrm>
          <a:off x="339315" y="0"/>
          <a:ext cx="3337247" cy="1901125"/>
        </a:xfrm>
        <a:prstGeom prst="rect">
          <a:avLst/>
        </a:prstGeom>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kumimoji="1"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rPr>
            <a:t>ロータリーは時代に追いついていかなければならない</a:t>
          </a:r>
          <a:endParaRPr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endParaRPr>
        </a:p>
      </dsp:txBody>
      <dsp:txXfrm>
        <a:off x="339315" y="0"/>
        <a:ext cx="3337247" cy="1901125"/>
      </dsp:txXfrm>
    </dsp:sp>
    <dsp:sp modelId="{D453068D-3B7B-4D6A-A4B5-901B1649ED5D}">
      <dsp:nvSpPr>
        <dsp:cNvPr id="0" name=""/>
        <dsp:cNvSpPr/>
      </dsp:nvSpPr>
      <dsp:spPr>
        <a:xfrm>
          <a:off x="1436039" y="2138765"/>
          <a:ext cx="475281" cy="475281"/>
        </a:xfrm>
        <a:prstGeom prst="ellipse">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sp>
    <dsp:sp modelId="{09C2A16B-CB8E-426A-9C68-2E7812E39052}">
      <dsp:nvSpPr>
        <dsp:cNvPr id="0" name=""/>
        <dsp:cNvSpPr/>
      </dsp:nvSpPr>
      <dsp:spPr>
        <a:xfrm>
          <a:off x="3591796" y="2851687"/>
          <a:ext cx="3337247" cy="1901125"/>
        </a:xfrm>
        <a:prstGeom prst="rect">
          <a:avLst/>
        </a:prstGeom>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kumimoji="1"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rPr>
            <a:t>ロータリーは時代に適応しなければならない</a:t>
          </a:r>
          <a:endParaRPr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endParaRPr>
        </a:p>
      </dsp:txBody>
      <dsp:txXfrm>
        <a:off x="3591796" y="2851687"/>
        <a:ext cx="3337247" cy="1901125"/>
      </dsp:txXfrm>
    </dsp:sp>
    <dsp:sp modelId="{055BAAFB-4BB6-4AEF-8223-F877FB24E806}">
      <dsp:nvSpPr>
        <dsp:cNvPr id="0" name=""/>
        <dsp:cNvSpPr/>
      </dsp:nvSpPr>
      <dsp:spPr>
        <a:xfrm>
          <a:off x="4940148" y="2138765"/>
          <a:ext cx="475281" cy="475281"/>
        </a:xfrm>
        <a:prstGeom prst="ellipse">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sp>
    <dsp:sp modelId="{5F89D5C2-E47A-4EE7-BD18-A2E69A1D0152}">
      <dsp:nvSpPr>
        <dsp:cNvPr id="0" name=""/>
        <dsp:cNvSpPr/>
      </dsp:nvSpPr>
      <dsp:spPr>
        <a:xfrm>
          <a:off x="6829693" y="0"/>
          <a:ext cx="3337247" cy="1901125"/>
        </a:xfrm>
        <a:prstGeom prst="rect">
          <a:avLst/>
        </a:prstGeom>
        <a:solidFill>
          <a:srgbClr val="B4FEB0"/>
        </a:solidFill>
        <a:ln>
          <a:noFill/>
        </a:ln>
        <a:effectLst>
          <a:outerShdw blurRad="76200" dir="18900000" sy="23000" kx="-1200000" algn="bl" rotWithShape="0">
            <a:prstClr val="black">
              <a:alpha val="2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kumimoji="1"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rPr>
            <a:t>ロータリーは将来への備えができていなければならない</a:t>
          </a:r>
          <a:endParaRPr lang="ja-JP" altLang="en-US" sz="2400" kern="1200">
            <a:solidFill>
              <a:schemeClr val="accent1">
                <a:lumMod val="75000"/>
              </a:schemeClr>
            </a:solidFill>
            <a:latin typeface="ＭＳ Ｐゴシック" panose="020B0600070205080204" pitchFamily="50" charset="-128"/>
            <a:ea typeface="ＭＳ Ｐゴシック" panose="020B0600070205080204" pitchFamily="50" charset="-128"/>
          </a:endParaRPr>
        </a:p>
      </dsp:txBody>
      <dsp:txXfrm>
        <a:off x="6829693" y="0"/>
        <a:ext cx="3337247" cy="1901125"/>
      </dsp:txXfrm>
    </dsp:sp>
    <dsp:sp modelId="{52DA9EC9-A6B4-488B-9AB0-B0C1813D0749}">
      <dsp:nvSpPr>
        <dsp:cNvPr id="0" name=""/>
        <dsp:cNvSpPr/>
      </dsp:nvSpPr>
      <dsp:spPr>
        <a:xfrm>
          <a:off x="8444258" y="2138765"/>
          <a:ext cx="475281" cy="475281"/>
        </a:xfrm>
        <a:prstGeom prst="ellipse">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F90D2-9DEE-4CF1-8FAC-2F9AA0FFA97A}">
      <dsp:nvSpPr>
        <dsp:cNvPr id="0" name=""/>
        <dsp:cNvSpPr/>
      </dsp:nvSpPr>
      <dsp:spPr>
        <a:xfrm>
          <a:off x="4958222" y="1236517"/>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315380C7-B0F3-4A62-9FEB-6E5CA6BBEB4C}">
      <dsp:nvSpPr>
        <dsp:cNvPr id="0" name=""/>
        <dsp:cNvSpPr/>
      </dsp:nvSpPr>
      <dsp:spPr>
        <a:xfrm>
          <a:off x="4906835" y="29089"/>
          <a:ext cx="1985192" cy="1201509"/>
        </a:xfrm>
        <a:prstGeom prst="rect">
          <a:avLst/>
        </a:prstGeom>
        <a:solidFill>
          <a:schemeClr val="bg1"/>
        </a:soli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ct val="35000"/>
            </a:spcAft>
            <a:buNone/>
          </a:pPr>
          <a:endParaRPr kumimoji="1" lang="en-US" altLang="ja-JP" sz="6400" b="1" kern="1200">
            <a:solidFill>
              <a:srgbClr val="FF0000"/>
            </a:solidFill>
            <a:latin typeface="BIZ UDPゴシック" panose="020B0400000000000000" pitchFamily="50" charset="-128"/>
            <a:ea typeface="BIZ UDPゴシック" panose="020B0400000000000000" pitchFamily="50" charset="-128"/>
          </a:endParaRPr>
        </a:p>
      </dsp:txBody>
      <dsp:txXfrm>
        <a:off x="4906835" y="29089"/>
        <a:ext cx="1985192" cy="1201509"/>
      </dsp:txXfrm>
    </dsp:sp>
    <dsp:sp modelId="{40BBAB54-F31A-4E2B-ABB9-44301DB3670C}">
      <dsp:nvSpPr>
        <dsp:cNvPr id="0" name=""/>
        <dsp:cNvSpPr/>
      </dsp:nvSpPr>
      <dsp:spPr>
        <a:xfrm>
          <a:off x="5544733" y="1502720"/>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9A9F50A3-8249-4B70-A99E-10DC98BFD88E}">
      <dsp:nvSpPr>
        <dsp:cNvPr id="0" name=""/>
        <dsp:cNvSpPr/>
      </dsp:nvSpPr>
      <dsp:spPr>
        <a:xfrm>
          <a:off x="1489460" y="1475050"/>
          <a:ext cx="3048723" cy="4977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en-US" altLang="ja-JP" sz="2800" b="1" kern="1200">
              <a:solidFill>
                <a:schemeClr val="accent1">
                  <a:lumMod val="75000"/>
                </a:schemeClr>
              </a:solidFill>
            </a:rPr>
            <a:t>       </a:t>
          </a:r>
          <a:r>
            <a:rPr kumimoji="1" lang="en-US" altLang="ja-JP" sz="3200" b="1" kern="1200">
              <a:solidFill>
                <a:schemeClr val="accent1">
                  <a:lumMod val="75000"/>
                </a:schemeClr>
              </a:solidFill>
            </a:rPr>
            <a:t>I C T </a:t>
          </a:r>
          <a:r>
            <a:rPr kumimoji="1" lang="ja-JP" altLang="en-US" sz="2800" b="1" kern="1200">
              <a:solidFill>
                <a:schemeClr val="accent1">
                  <a:lumMod val="75000"/>
                </a:schemeClr>
              </a:solidFill>
            </a:rPr>
            <a:t>対応</a:t>
          </a:r>
          <a:endParaRPr lang="ja-JP" altLang="en-US" sz="2800" b="1" kern="1200">
            <a:solidFill>
              <a:schemeClr val="accent1">
                <a:lumMod val="75000"/>
              </a:schemeClr>
            </a:solidFill>
          </a:endParaRPr>
        </a:p>
      </dsp:txBody>
      <dsp:txXfrm>
        <a:off x="1489460" y="1475050"/>
        <a:ext cx="3048723" cy="497719"/>
      </dsp:txXfrm>
    </dsp:sp>
    <dsp:sp modelId="{25B43ED1-6536-496E-826A-D7806E3B96D9}">
      <dsp:nvSpPr>
        <dsp:cNvPr id="0" name=""/>
        <dsp:cNvSpPr/>
      </dsp:nvSpPr>
      <dsp:spPr>
        <a:xfrm>
          <a:off x="5559268" y="2035918"/>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1C5271E4-AAF0-461C-A794-5FAAB1070133}">
      <dsp:nvSpPr>
        <dsp:cNvPr id="0" name=""/>
        <dsp:cNvSpPr/>
      </dsp:nvSpPr>
      <dsp:spPr>
        <a:xfrm>
          <a:off x="7359794" y="2634827"/>
          <a:ext cx="1668886" cy="11317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chemeClr val="accent1">
                  <a:lumMod val="75000"/>
                </a:schemeClr>
              </a:solidFill>
            </a:rPr>
            <a:t>会員種類</a:t>
          </a:r>
          <a:endParaRPr lang="ja-JP" altLang="en-US" sz="2800" b="1" kern="1200">
            <a:solidFill>
              <a:schemeClr val="accent1">
                <a:lumMod val="75000"/>
              </a:schemeClr>
            </a:solidFill>
          </a:endParaRPr>
        </a:p>
      </dsp:txBody>
      <dsp:txXfrm>
        <a:off x="7359794" y="2634827"/>
        <a:ext cx="1668886" cy="1131709"/>
      </dsp:txXfrm>
    </dsp:sp>
    <dsp:sp modelId="{34654B98-58A8-4D29-927B-A2E16DFE5E28}">
      <dsp:nvSpPr>
        <dsp:cNvPr id="0" name=""/>
        <dsp:cNvSpPr/>
      </dsp:nvSpPr>
      <dsp:spPr>
        <a:xfrm>
          <a:off x="5258057" y="2366383"/>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486A2374-8D7D-48E7-A7AE-EA157150BC84}">
      <dsp:nvSpPr>
        <dsp:cNvPr id="0" name=""/>
        <dsp:cNvSpPr/>
      </dsp:nvSpPr>
      <dsp:spPr>
        <a:xfrm>
          <a:off x="4923355" y="3843516"/>
          <a:ext cx="1659504" cy="9690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chemeClr val="accent1">
                  <a:lumMod val="75000"/>
                </a:schemeClr>
              </a:solidFill>
            </a:rPr>
            <a:t>会　費</a:t>
          </a:r>
          <a:endParaRPr lang="ja-JP" altLang="en-US" sz="2800" b="1" kern="1200">
            <a:solidFill>
              <a:schemeClr val="accent1">
                <a:lumMod val="75000"/>
              </a:schemeClr>
            </a:solidFill>
          </a:endParaRPr>
        </a:p>
      </dsp:txBody>
      <dsp:txXfrm>
        <a:off x="4923355" y="3843516"/>
        <a:ext cx="1659504" cy="969035"/>
      </dsp:txXfrm>
    </dsp:sp>
    <dsp:sp modelId="{A39592B9-0986-42C6-9B61-72BAABD27BC0}">
      <dsp:nvSpPr>
        <dsp:cNvPr id="0" name=""/>
        <dsp:cNvSpPr/>
      </dsp:nvSpPr>
      <dsp:spPr>
        <a:xfrm>
          <a:off x="4725050" y="2366383"/>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E6FE79BB-786D-4DEB-B86D-49C59FD9DE9E}">
      <dsp:nvSpPr>
        <dsp:cNvPr id="0" name=""/>
        <dsp:cNvSpPr/>
      </dsp:nvSpPr>
      <dsp:spPr>
        <a:xfrm>
          <a:off x="2393012" y="2653190"/>
          <a:ext cx="1799779" cy="10353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chemeClr val="accent1">
                  <a:lumMod val="75000"/>
                </a:schemeClr>
              </a:solidFill>
            </a:rPr>
            <a:t>出席要件</a:t>
          </a:r>
          <a:endParaRPr lang="ja-JP" altLang="en-US" sz="2800" b="1" kern="1200">
            <a:solidFill>
              <a:schemeClr val="accent1">
                <a:lumMod val="75000"/>
              </a:schemeClr>
            </a:solidFill>
          </a:endParaRPr>
        </a:p>
      </dsp:txBody>
      <dsp:txXfrm>
        <a:off x="2393012" y="2653190"/>
        <a:ext cx="1799779" cy="1035393"/>
      </dsp:txXfrm>
    </dsp:sp>
    <dsp:sp modelId="{FC9F1AD0-8FE8-485F-8148-03DA3B78D56C}">
      <dsp:nvSpPr>
        <dsp:cNvPr id="0" name=""/>
        <dsp:cNvSpPr/>
      </dsp:nvSpPr>
      <dsp:spPr>
        <a:xfrm>
          <a:off x="4353549" y="2117338"/>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736331A9-0230-4D9A-96B5-CF4B0388B42F}">
      <dsp:nvSpPr>
        <dsp:cNvPr id="0" name=""/>
        <dsp:cNvSpPr/>
      </dsp:nvSpPr>
      <dsp:spPr>
        <a:xfrm>
          <a:off x="6702313" y="1450532"/>
          <a:ext cx="3298938" cy="4333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chemeClr val="accent1">
                  <a:lumMod val="75000"/>
                </a:schemeClr>
              </a:solidFill>
            </a:rPr>
            <a:t>例会の持ち方</a:t>
          </a:r>
          <a:endParaRPr lang="ja-JP" altLang="en-US" sz="2800" b="1" kern="1200">
            <a:solidFill>
              <a:schemeClr val="accent1">
                <a:lumMod val="75000"/>
              </a:schemeClr>
            </a:solidFill>
          </a:endParaRPr>
        </a:p>
      </dsp:txBody>
      <dsp:txXfrm>
        <a:off x="6702313" y="1450532"/>
        <a:ext cx="3298938" cy="433388"/>
      </dsp:txXfrm>
    </dsp:sp>
    <dsp:sp modelId="{BF8BF88D-CC14-4EAD-999B-C7B8FB90406F}">
      <dsp:nvSpPr>
        <dsp:cNvPr id="0" name=""/>
        <dsp:cNvSpPr/>
      </dsp:nvSpPr>
      <dsp:spPr>
        <a:xfrm>
          <a:off x="4371712" y="1457871"/>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034E4042-DEF9-4527-A395-B59739847594}">
      <dsp:nvSpPr>
        <dsp:cNvPr id="0" name=""/>
        <dsp:cNvSpPr/>
      </dsp:nvSpPr>
      <dsp:spPr>
        <a:xfrm>
          <a:off x="2747847" y="974587"/>
          <a:ext cx="1701609" cy="10594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ja-JP" altLang="en-US" sz="6500" kern="1200"/>
        </a:p>
      </dsp:txBody>
      <dsp:txXfrm>
        <a:off x="2747847" y="974587"/>
        <a:ext cx="1701609" cy="1059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F90D2-9DEE-4CF1-8FAC-2F9AA0FFA97A}">
      <dsp:nvSpPr>
        <dsp:cNvPr id="0" name=""/>
        <dsp:cNvSpPr/>
      </dsp:nvSpPr>
      <dsp:spPr>
        <a:xfrm>
          <a:off x="4958222" y="1236517"/>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315380C7-B0F3-4A62-9FEB-6E5CA6BBEB4C}">
      <dsp:nvSpPr>
        <dsp:cNvPr id="0" name=""/>
        <dsp:cNvSpPr/>
      </dsp:nvSpPr>
      <dsp:spPr>
        <a:xfrm>
          <a:off x="4906835" y="29089"/>
          <a:ext cx="1985192" cy="1201509"/>
        </a:xfrm>
        <a:prstGeom prst="rect">
          <a:avLst/>
        </a:prstGeom>
        <a:solidFill>
          <a:schemeClr val="bg1"/>
        </a:soli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ct val="35000"/>
            </a:spcAft>
            <a:buNone/>
          </a:pPr>
          <a:endParaRPr kumimoji="1" lang="en-US" altLang="ja-JP" sz="6400" b="1" kern="1200">
            <a:solidFill>
              <a:srgbClr val="FF0000"/>
            </a:solidFill>
            <a:latin typeface="BIZ UDPゴシック" panose="020B0400000000000000" pitchFamily="50" charset="-128"/>
            <a:ea typeface="BIZ UDPゴシック" panose="020B0400000000000000" pitchFamily="50" charset="-128"/>
          </a:endParaRPr>
        </a:p>
      </dsp:txBody>
      <dsp:txXfrm>
        <a:off x="4906835" y="29089"/>
        <a:ext cx="1985192" cy="1201509"/>
      </dsp:txXfrm>
    </dsp:sp>
    <dsp:sp modelId="{40BBAB54-F31A-4E2B-ABB9-44301DB3670C}">
      <dsp:nvSpPr>
        <dsp:cNvPr id="0" name=""/>
        <dsp:cNvSpPr/>
      </dsp:nvSpPr>
      <dsp:spPr>
        <a:xfrm>
          <a:off x="5544733" y="1502720"/>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9A9F50A3-8249-4B70-A99E-10DC98BFD88E}">
      <dsp:nvSpPr>
        <dsp:cNvPr id="0" name=""/>
        <dsp:cNvSpPr/>
      </dsp:nvSpPr>
      <dsp:spPr>
        <a:xfrm>
          <a:off x="1489460" y="1475050"/>
          <a:ext cx="3048723" cy="4977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en-US" altLang="ja-JP" sz="2800" b="1" kern="1200">
              <a:solidFill>
                <a:schemeClr val="accent1">
                  <a:lumMod val="75000"/>
                </a:schemeClr>
              </a:solidFill>
            </a:rPr>
            <a:t>       </a:t>
          </a:r>
          <a:r>
            <a:rPr kumimoji="1" lang="en-US" altLang="ja-JP" sz="3200" b="1" kern="1200">
              <a:solidFill>
                <a:schemeClr val="accent1">
                  <a:lumMod val="75000"/>
                </a:schemeClr>
              </a:solidFill>
            </a:rPr>
            <a:t>I C T </a:t>
          </a:r>
          <a:r>
            <a:rPr kumimoji="1" lang="ja-JP" altLang="en-US" sz="2800" b="1" kern="1200">
              <a:solidFill>
                <a:schemeClr val="accent1">
                  <a:lumMod val="75000"/>
                </a:schemeClr>
              </a:solidFill>
            </a:rPr>
            <a:t>対応</a:t>
          </a:r>
          <a:endParaRPr lang="ja-JP" altLang="en-US" sz="2800" b="1" kern="1200">
            <a:solidFill>
              <a:schemeClr val="accent1">
                <a:lumMod val="75000"/>
              </a:schemeClr>
            </a:solidFill>
          </a:endParaRPr>
        </a:p>
      </dsp:txBody>
      <dsp:txXfrm>
        <a:off x="1489460" y="1475050"/>
        <a:ext cx="3048723" cy="497719"/>
      </dsp:txXfrm>
    </dsp:sp>
    <dsp:sp modelId="{25B43ED1-6536-496E-826A-D7806E3B96D9}">
      <dsp:nvSpPr>
        <dsp:cNvPr id="0" name=""/>
        <dsp:cNvSpPr/>
      </dsp:nvSpPr>
      <dsp:spPr>
        <a:xfrm>
          <a:off x="5559268" y="2035918"/>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1C5271E4-AAF0-461C-A794-5FAAB1070133}">
      <dsp:nvSpPr>
        <dsp:cNvPr id="0" name=""/>
        <dsp:cNvSpPr/>
      </dsp:nvSpPr>
      <dsp:spPr>
        <a:xfrm>
          <a:off x="7359794" y="2634827"/>
          <a:ext cx="1668886" cy="11317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rgbClr val="00B050"/>
              </a:solidFill>
            </a:rPr>
            <a:t>会員種類</a:t>
          </a:r>
          <a:endParaRPr lang="ja-JP" altLang="en-US" sz="2800" b="1" kern="1200">
            <a:solidFill>
              <a:srgbClr val="00B050"/>
            </a:solidFill>
          </a:endParaRPr>
        </a:p>
      </dsp:txBody>
      <dsp:txXfrm>
        <a:off x="7359794" y="2634827"/>
        <a:ext cx="1668886" cy="1131709"/>
      </dsp:txXfrm>
    </dsp:sp>
    <dsp:sp modelId="{34654B98-58A8-4D29-927B-A2E16DFE5E28}">
      <dsp:nvSpPr>
        <dsp:cNvPr id="0" name=""/>
        <dsp:cNvSpPr/>
      </dsp:nvSpPr>
      <dsp:spPr>
        <a:xfrm>
          <a:off x="5258057" y="2366383"/>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486A2374-8D7D-48E7-A7AE-EA157150BC84}">
      <dsp:nvSpPr>
        <dsp:cNvPr id="0" name=""/>
        <dsp:cNvSpPr/>
      </dsp:nvSpPr>
      <dsp:spPr>
        <a:xfrm>
          <a:off x="4923355" y="3843516"/>
          <a:ext cx="1659504" cy="9690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dirty="0">
              <a:solidFill>
                <a:schemeClr val="accent5">
                  <a:lumMod val="50000"/>
                </a:schemeClr>
              </a:solidFill>
            </a:rPr>
            <a:t>会　費</a:t>
          </a:r>
          <a:endParaRPr lang="ja-JP" altLang="en-US" sz="2800" b="1" kern="1200" dirty="0">
            <a:solidFill>
              <a:schemeClr val="accent5">
                <a:lumMod val="50000"/>
              </a:schemeClr>
            </a:solidFill>
          </a:endParaRPr>
        </a:p>
      </dsp:txBody>
      <dsp:txXfrm>
        <a:off x="4923355" y="3843516"/>
        <a:ext cx="1659504" cy="969035"/>
      </dsp:txXfrm>
    </dsp:sp>
    <dsp:sp modelId="{A39592B9-0986-42C6-9B61-72BAABD27BC0}">
      <dsp:nvSpPr>
        <dsp:cNvPr id="0" name=""/>
        <dsp:cNvSpPr/>
      </dsp:nvSpPr>
      <dsp:spPr>
        <a:xfrm>
          <a:off x="4725050" y="2366383"/>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E6FE79BB-786D-4DEB-B86D-49C59FD9DE9E}">
      <dsp:nvSpPr>
        <dsp:cNvPr id="0" name=""/>
        <dsp:cNvSpPr/>
      </dsp:nvSpPr>
      <dsp:spPr>
        <a:xfrm>
          <a:off x="2393012" y="2653190"/>
          <a:ext cx="1799779" cy="10353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rgbClr val="00B050"/>
              </a:solidFill>
            </a:rPr>
            <a:t>出席要件</a:t>
          </a:r>
          <a:endParaRPr lang="ja-JP" altLang="en-US" sz="2800" b="1" kern="1200">
            <a:solidFill>
              <a:srgbClr val="00B050"/>
            </a:solidFill>
          </a:endParaRPr>
        </a:p>
      </dsp:txBody>
      <dsp:txXfrm>
        <a:off x="2393012" y="2653190"/>
        <a:ext cx="1799779" cy="1035393"/>
      </dsp:txXfrm>
    </dsp:sp>
    <dsp:sp modelId="{FC9F1AD0-8FE8-485F-8148-03DA3B78D56C}">
      <dsp:nvSpPr>
        <dsp:cNvPr id="0" name=""/>
        <dsp:cNvSpPr/>
      </dsp:nvSpPr>
      <dsp:spPr>
        <a:xfrm>
          <a:off x="4353549" y="2117338"/>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736331A9-0230-4D9A-96B5-CF4B0388B42F}">
      <dsp:nvSpPr>
        <dsp:cNvPr id="0" name=""/>
        <dsp:cNvSpPr/>
      </dsp:nvSpPr>
      <dsp:spPr>
        <a:xfrm>
          <a:off x="6702313" y="1450532"/>
          <a:ext cx="3298938" cy="4333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solidFill>
                <a:srgbClr val="00B050"/>
              </a:solidFill>
            </a:rPr>
            <a:t>例会の持ち方</a:t>
          </a:r>
          <a:endParaRPr lang="ja-JP" altLang="en-US" sz="2800" b="1" kern="1200">
            <a:solidFill>
              <a:srgbClr val="00B050"/>
            </a:solidFill>
          </a:endParaRPr>
        </a:p>
      </dsp:txBody>
      <dsp:txXfrm>
        <a:off x="6702313" y="1450532"/>
        <a:ext cx="3298938" cy="433388"/>
      </dsp:txXfrm>
    </dsp:sp>
    <dsp:sp modelId="{BF8BF88D-CC14-4EAD-999B-C7B8FB90406F}">
      <dsp:nvSpPr>
        <dsp:cNvPr id="0" name=""/>
        <dsp:cNvSpPr/>
      </dsp:nvSpPr>
      <dsp:spPr>
        <a:xfrm>
          <a:off x="4371712" y="1457871"/>
          <a:ext cx="1570716" cy="157090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tx1"/>
        </a:fontRef>
      </dsp:style>
    </dsp:sp>
    <dsp:sp modelId="{034E4042-DEF9-4527-A395-B59739847594}">
      <dsp:nvSpPr>
        <dsp:cNvPr id="0" name=""/>
        <dsp:cNvSpPr/>
      </dsp:nvSpPr>
      <dsp:spPr>
        <a:xfrm>
          <a:off x="2747847" y="974587"/>
          <a:ext cx="1701609" cy="10594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ja-JP" altLang="en-US" sz="6500" kern="1200"/>
        </a:p>
      </dsp:txBody>
      <dsp:txXfrm>
        <a:off x="2747847" y="974587"/>
        <a:ext cx="1701609" cy="10594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56DEF-E500-4038-B170-3FDA243FD118}">
      <dsp:nvSpPr>
        <dsp:cNvPr id="0" name=""/>
        <dsp:cNvSpPr/>
      </dsp:nvSpPr>
      <dsp:spPr>
        <a:xfrm>
          <a:off x="0" y="1444235"/>
          <a:ext cx="11093542" cy="109512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ja-JP" altLang="en-US" sz="3600" kern="1200">
              <a:latin typeface="BIZ UDPゴシック" panose="020B0400000000000000" pitchFamily="50" charset="-128"/>
              <a:ea typeface="BIZ UDPゴシック" panose="020B0400000000000000" pitchFamily="50" charset="-128"/>
            </a:rPr>
            <a:t>パンデミックでも、オンラインで例会をやっている。</a:t>
          </a:r>
        </a:p>
      </dsp:txBody>
      <dsp:txXfrm>
        <a:off x="53459" y="1497694"/>
        <a:ext cx="10986624" cy="988202"/>
      </dsp:txXfrm>
    </dsp:sp>
    <dsp:sp modelId="{52990F55-68BF-4CDA-9341-51D234F128C4}">
      <dsp:nvSpPr>
        <dsp:cNvPr id="0" name=""/>
        <dsp:cNvSpPr/>
      </dsp:nvSpPr>
      <dsp:spPr>
        <a:xfrm>
          <a:off x="0" y="247877"/>
          <a:ext cx="11093542" cy="109512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ja-JP" sz="3600" kern="1200">
              <a:latin typeface="BIZ UDPゴシック" panose="020B0400000000000000" pitchFamily="50" charset="-128"/>
              <a:ea typeface="BIZ UDPゴシック" panose="020B0400000000000000" pitchFamily="50" charset="-128"/>
            </a:rPr>
            <a:t>超我の奉仕</a:t>
          </a:r>
          <a:r>
            <a:rPr lang="ja-JP" sz="3600" kern="1200" spc="-300">
              <a:latin typeface="BIZ UDPゴシック" panose="020B0400000000000000" pitchFamily="50" charset="-128"/>
              <a:ea typeface="BIZ UDPゴシック" panose="020B0400000000000000" pitchFamily="50" charset="-128"/>
            </a:rPr>
            <a:t>（</a:t>
          </a:r>
          <a:r>
            <a:rPr lang="en-US" sz="3600" kern="1200" spc="-300">
              <a:latin typeface="BIZ UDPゴシック" panose="020B0400000000000000" pitchFamily="50" charset="-128"/>
              <a:ea typeface="BIZ UDPゴシック" panose="020B0400000000000000" pitchFamily="50" charset="-128"/>
            </a:rPr>
            <a:t>Service above self)</a:t>
          </a:r>
          <a:r>
            <a:rPr lang="ja-JP" sz="3600" kern="1200">
              <a:latin typeface="BIZ UDPゴシック" panose="020B0400000000000000" pitchFamily="50" charset="-128"/>
              <a:ea typeface="BIZ UDPゴシック" panose="020B0400000000000000" pitchFamily="50" charset="-128"/>
            </a:rPr>
            <a:t>が重視されている。</a:t>
          </a:r>
        </a:p>
      </dsp:txBody>
      <dsp:txXfrm>
        <a:off x="53459" y="301336"/>
        <a:ext cx="10986624" cy="988202"/>
      </dsp:txXfrm>
    </dsp:sp>
    <dsp:sp modelId="{0FAE851B-6794-4295-90D7-859D3C213738}">
      <dsp:nvSpPr>
        <dsp:cNvPr id="0" name=""/>
        <dsp:cNvSpPr/>
      </dsp:nvSpPr>
      <dsp:spPr>
        <a:xfrm>
          <a:off x="0" y="2653033"/>
          <a:ext cx="11093542" cy="109512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BIZ UDPゴシック" panose="020B0400000000000000" pitchFamily="50" charset="-128"/>
              <a:ea typeface="BIZ UDPゴシック" panose="020B0400000000000000" pitchFamily="50" charset="-128"/>
            </a:rPr>
            <a:t>50</a:t>
          </a:r>
          <a:r>
            <a:rPr lang="ja-JP" sz="3600" kern="1200">
              <a:latin typeface="BIZ UDPゴシック" panose="020B0400000000000000" pitchFamily="50" charset="-128"/>
              <a:ea typeface="BIZ UDPゴシック" panose="020B0400000000000000" pitchFamily="50" charset="-128"/>
            </a:rPr>
            <a:t>歳以下のガバナーが相当数いる。</a:t>
          </a:r>
        </a:p>
      </dsp:txBody>
      <dsp:txXfrm>
        <a:off x="53459" y="2706492"/>
        <a:ext cx="10986624" cy="988202"/>
      </dsp:txXfrm>
    </dsp:sp>
    <dsp:sp modelId="{0CC962FC-C54B-4FA7-8022-AA79DCCA04BB}">
      <dsp:nvSpPr>
        <dsp:cNvPr id="0" name=""/>
        <dsp:cNvSpPr/>
      </dsp:nvSpPr>
      <dsp:spPr>
        <a:xfrm>
          <a:off x="0" y="3851833"/>
          <a:ext cx="11093542" cy="109512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ja-JP" altLang="en-US" sz="3600" kern="1200">
              <a:latin typeface="BIZ UDPゴシック" panose="020B0400000000000000" pitchFamily="50" charset="-128"/>
              <a:ea typeface="BIZ UDPゴシック" panose="020B0400000000000000" pitchFamily="50" charset="-128"/>
            </a:rPr>
            <a:t>ＲＩは進化（変化）し続けている。</a:t>
          </a:r>
        </a:p>
      </dsp:txBody>
      <dsp:txXfrm>
        <a:off x="53459" y="3905292"/>
        <a:ext cx="10986624" cy="9882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275403" cy="337958"/>
          </a:xfrm>
          <a:prstGeom prst="rect">
            <a:avLst/>
          </a:prstGeom>
        </p:spPr>
        <p:txBody>
          <a:bodyPr vert="horz" lIns="90718" tIns="45359" rIns="90718" bIns="45359" rtlCol="0"/>
          <a:lstStyle>
            <a:lvl1pPr algn="l">
              <a:defRPr sz="1200"/>
            </a:lvl1pPr>
          </a:lstStyle>
          <a:p>
            <a:endParaRPr lang="en-US"/>
          </a:p>
        </p:txBody>
      </p:sp>
      <p:sp>
        <p:nvSpPr>
          <p:cNvPr id="3" name="Date Placeholder 2"/>
          <p:cNvSpPr>
            <a:spLocks noGrp="1"/>
          </p:cNvSpPr>
          <p:nvPr>
            <p:ph type="dt" idx="1"/>
          </p:nvPr>
        </p:nvSpPr>
        <p:spPr>
          <a:xfrm>
            <a:off x="5588630" y="0"/>
            <a:ext cx="4275403" cy="337958"/>
          </a:xfrm>
          <a:prstGeom prst="rect">
            <a:avLst/>
          </a:prstGeom>
        </p:spPr>
        <p:txBody>
          <a:bodyPr vert="horz" lIns="90718" tIns="45359" rIns="90718" bIns="45359" rtlCol="0"/>
          <a:lstStyle>
            <a:lvl1pPr algn="r">
              <a:defRPr sz="1200"/>
            </a:lvl1pPr>
          </a:lstStyle>
          <a:p>
            <a:fld id="{2403E561-A38A-4A22-8215-F855A52BC5B1}" type="datetimeFigureOut">
              <a:rPr lang="en-US" smtClean="0"/>
              <a:t>2/22/2022</a:t>
            </a:fld>
            <a:endParaRPr lang="en-US"/>
          </a:p>
        </p:txBody>
      </p:sp>
      <p:sp>
        <p:nvSpPr>
          <p:cNvPr id="4" name="Slide Image Placeholder 3"/>
          <p:cNvSpPr>
            <a:spLocks noGrp="1" noRot="1" noChangeAspect="1"/>
          </p:cNvSpPr>
          <p:nvPr>
            <p:ph type="sldImg" idx="2"/>
          </p:nvPr>
        </p:nvSpPr>
        <p:spPr>
          <a:xfrm>
            <a:off x="2911475" y="841375"/>
            <a:ext cx="4043363" cy="2274888"/>
          </a:xfrm>
          <a:prstGeom prst="rect">
            <a:avLst/>
          </a:prstGeom>
          <a:noFill/>
          <a:ln w="12700">
            <a:solidFill>
              <a:prstClr val="black"/>
            </a:solidFill>
          </a:ln>
        </p:spPr>
        <p:txBody>
          <a:bodyPr vert="horz" lIns="90718" tIns="45359" rIns="90718" bIns="45359" rtlCol="0" anchor="ctr"/>
          <a:lstStyle/>
          <a:p>
            <a:endParaRPr lang="en-US"/>
          </a:p>
        </p:txBody>
      </p:sp>
      <p:sp>
        <p:nvSpPr>
          <p:cNvPr id="5" name="Notes Placeholder 4"/>
          <p:cNvSpPr>
            <a:spLocks noGrp="1"/>
          </p:cNvSpPr>
          <p:nvPr>
            <p:ph type="body" sz="quarter" idx="3"/>
          </p:nvPr>
        </p:nvSpPr>
        <p:spPr>
          <a:xfrm>
            <a:off x="986632" y="3241587"/>
            <a:ext cx="7893050" cy="2652207"/>
          </a:xfrm>
          <a:prstGeom prst="rect">
            <a:avLst/>
          </a:prstGeom>
        </p:spPr>
        <p:txBody>
          <a:bodyPr vert="horz" lIns="90718" tIns="45359" rIns="90718" bIns="453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397807"/>
            <a:ext cx="4275403" cy="337957"/>
          </a:xfrm>
          <a:prstGeom prst="rect">
            <a:avLst/>
          </a:prstGeom>
        </p:spPr>
        <p:txBody>
          <a:bodyPr vert="horz" lIns="90718" tIns="45359" rIns="90718" bIns="45359" rtlCol="0" anchor="b"/>
          <a:lstStyle>
            <a:lvl1pPr algn="l">
              <a:defRPr sz="1200"/>
            </a:lvl1pPr>
          </a:lstStyle>
          <a:p>
            <a:endParaRPr lang="en-US"/>
          </a:p>
        </p:txBody>
      </p:sp>
      <p:sp>
        <p:nvSpPr>
          <p:cNvPr id="7" name="Slide Number Placeholder 6"/>
          <p:cNvSpPr>
            <a:spLocks noGrp="1"/>
          </p:cNvSpPr>
          <p:nvPr>
            <p:ph type="sldNum" sz="quarter" idx="5"/>
          </p:nvPr>
        </p:nvSpPr>
        <p:spPr>
          <a:xfrm>
            <a:off x="5588630" y="6397807"/>
            <a:ext cx="4275403" cy="337957"/>
          </a:xfrm>
          <a:prstGeom prst="rect">
            <a:avLst/>
          </a:prstGeom>
        </p:spPr>
        <p:txBody>
          <a:bodyPr vert="horz" lIns="90718" tIns="45359" rIns="90718" bIns="45359" rtlCol="0" anchor="b"/>
          <a:lstStyle>
            <a:lvl1pPr algn="r">
              <a:defRPr sz="1200"/>
            </a:lvl1pPr>
          </a:lstStyle>
          <a:p>
            <a:fld id="{DB827055-821E-4F6B-AAA9-2685E1493D9C}" type="slidenum">
              <a:rPr lang="en-US" smtClean="0"/>
              <a:t>‹#›</a:t>
            </a:fld>
            <a:endParaRPr lang="en-US"/>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S PMincho"/>
        <a:ea typeface="MS PMincho"/>
        <a:cs typeface="MS PMincho"/>
      </a:defRPr>
    </a:lvl1pPr>
    <a:lvl2pPr marL="457200" algn="l" defTabSz="914400" rtl="0" eaLnBrk="1" latinLnBrk="0" hangingPunct="1">
      <a:defRPr sz="1200" kern="1200">
        <a:solidFill>
          <a:schemeClr val="tx1"/>
        </a:solidFill>
        <a:latin typeface="MS PMincho"/>
        <a:ea typeface="MS PMincho"/>
        <a:cs typeface="MS PMincho"/>
      </a:defRPr>
    </a:lvl2pPr>
    <a:lvl3pPr marL="914400" algn="l" defTabSz="914400" rtl="0" eaLnBrk="1" latinLnBrk="0" hangingPunct="1">
      <a:defRPr sz="1200" kern="1200">
        <a:solidFill>
          <a:schemeClr val="tx1"/>
        </a:solidFill>
        <a:latin typeface="MS PMincho"/>
        <a:ea typeface="MS PMincho"/>
        <a:cs typeface="MS PMincho"/>
      </a:defRPr>
    </a:lvl3pPr>
    <a:lvl4pPr marL="1371600" algn="l" defTabSz="914400" rtl="0" eaLnBrk="1" latinLnBrk="0" hangingPunct="1">
      <a:defRPr sz="1200" kern="1200">
        <a:solidFill>
          <a:schemeClr val="tx1"/>
        </a:solidFill>
        <a:latin typeface="MS PMincho"/>
        <a:ea typeface="MS PMincho"/>
        <a:cs typeface="MS PMincho"/>
      </a:defRPr>
    </a:lvl4pPr>
    <a:lvl5pPr marL="1828800" algn="l" defTabSz="914400" rtl="0" eaLnBrk="1" latinLnBrk="0" hangingPunct="1">
      <a:defRPr sz="1200" kern="1200">
        <a:solidFill>
          <a:schemeClr val="tx1"/>
        </a:solidFill>
        <a:latin typeface="MS PMincho"/>
        <a:ea typeface="MS PMincho"/>
        <a:cs typeface="MS PMincho"/>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otobank.jp/word/%E5%AE%97%E6%95%99-7683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kotobank.jp/word/%E5%AE%97%E6%95%99-7683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otobank.jp/word/%E5%AE%97%E6%95%99-7683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a:t>
            </a:fld>
            <a:endParaRPr lang="en-US"/>
          </a:p>
        </p:txBody>
      </p:sp>
    </p:spTree>
    <p:extLst>
      <p:ext uri="{BB962C8B-B14F-4D97-AF65-F5344CB8AC3E}">
        <p14:creationId xmlns:p14="http://schemas.microsoft.com/office/powerpoint/2010/main" val="7904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06700" y="792163"/>
            <a:ext cx="3810000" cy="21431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34401"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100" b="0" i="0" u="none" strike="noStrike" kern="1200" cap="none" spc="0" normalizeH="0" baseline="0" noProof="0">
                <a:ln>
                  <a:noFill/>
                </a:ln>
                <a:solidFill>
                  <a:prstClr val="black"/>
                </a:solidFill>
                <a:effectLst/>
                <a:uLnTx/>
                <a:uFillTx/>
                <a:latin typeface="MS PGothic" panose="020F0502020204030204"/>
                <a:ea typeface="MS PMincho"/>
              </a:rPr>
              <a:pPr marL="0" marR="0" lvl="0" indent="0" algn="r" defTabSz="434401"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prstClr val="black"/>
              </a:solidFill>
              <a:effectLst/>
              <a:uLnTx/>
              <a:uFillTx/>
              <a:latin typeface="MS PGothic" panose="020F0502020204030204"/>
              <a:ea typeface="MS PMincho"/>
            </a:endParaRPr>
          </a:p>
        </p:txBody>
      </p:sp>
    </p:spTree>
    <p:extLst>
      <p:ext uri="{BB962C8B-B14F-4D97-AF65-F5344CB8AC3E}">
        <p14:creationId xmlns:p14="http://schemas.microsoft.com/office/powerpoint/2010/main" val="353191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86438" y="569913"/>
            <a:ext cx="2743200" cy="1543050"/>
          </a:xfrm>
        </p:spPr>
      </p:sp>
      <p:sp>
        <p:nvSpPr>
          <p:cNvPr id="3" name="ノート プレースホルダー 2"/>
          <p:cNvSpPr>
            <a:spLocks noGrp="1"/>
          </p:cNvSpPr>
          <p:nvPr>
            <p:ph type="body" idx="1"/>
          </p:nvPr>
        </p:nvSpPr>
        <p:spPr/>
        <p:txBody>
          <a:bodyPr/>
          <a:lstStyle/>
          <a:p>
            <a:r>
              <a:rPr lang="ja-JP" altLang="ja-JP" sz="1800" u="sng">
                <a:solidFill>
                  <a:srgbClr val="000000"/>
                </a:solidFill>
                <a:ea typeface="ＭＳ ゴシック" panose="020B0609070205080204" pitchFamily="49" charset="-128"/>
                <a:cs typeface="ＭＳ Ｐ明朝" panose="02020600040205080304" pitchFamily="18" charset="-128"/>
              </a:rPr>
              <a:t>今後は、</a:t>
            </a:r>
            <a:r>
              <a:rPr lang="ja-JP" altLang="ja-JP" sz="1800" u="sng">
                <a:solidFill>
                  <a:srgbClr val="000000"/>
                </a:solidFill>
                <a:ea typeface="ＭＳ Ｐ明朝" panose="02020600040205080304" pitchFamily="18" charset="-128"/>
                <a:cs typeface="ＭＳ Ｐ明朝" panose="02020600040205080304" pitchFamily="18" charset="-128"/>
              </a:rPr>
              <a:t>オンライン対応だけではなく、会員種類、会費、出席、例会等について選択肢を持つことが、クラブ運営に柔軟性を与え、クラブの組織力や</a:t>
            </a:r>
            <a:r>
              <a:rPr lang="ja-JP" altLang="ja-JP" sz="1800" u="sng">
                <a:solidFill>
                  <a:srgbClr val="000000"/>
                </a:solidFill>
                <a:ea typeface="ＭＳ ゴシック" panose="020B0609070205080204" pitchFamily="49" charset="-128"/>
                <a:cs typeface="ＭＳ Ｐ明朝" panose="02020600040205080304" pitchFamily="18" charset="-128"/>
              </a:rPr>
              <a:t>レジリエンス</a:t>
            </a:r>
            <a:r>
              <a:rPr lang="ja-JP" altLang="ja-JP" sz="1800" u="sng">
                <a:solidFill>
                  <a:srgbClr val="000000"/>
                </a:solidFill>
                <a:ea typeface="ＭＳ 明朝" panose="02020609040205080304" pitchFamily="17" charset="-128"/>
                <a:cs typeface="ＭＳ Ｐ明朝" panose="02020600040205080304" pitchFamily="18" charset="-128"/>
              </a:rPr>
              <a:t>を強めるのではないかと思います。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552670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86438" y="569913"/>
            <a:ext cx="2743200" cy="1543050"/>
          </a:xfrm>
        </p:spPr>
      </p:sp>
      <p:sp>
        <p:nvSpPr>
          <p:cNvPr id="3" name="ノート プレースホルダー 2"/>
          <p:cNvSpPr>
            <a:spLocks noGrp="1"/>
          </p:cNvSpPr>
          <p:nvPr>
            <p:ph type="body" idx="1"/>
          </p:nvPr>
        </p:nvSpPr>
        <p:spPr/>
        <p:txBody>
          <a:bodyPr/>
          <a:lstStyle/>
          <a:p>
            <a:r>
              <a:rPr lang="ja-JP" altLang="ja-JP" sz="1800" u="sng">
                <a:solidFill>
                  <a:srgbClr val="000000"/>
                </a:solidFill>
                <a:ea typeface="ＭＳ ゴシック" panose="020B0609070205080204" pitchFamily="49" charset="-128"/>
                <a:cs typeface="ＭＳ Ｐ明朝" panose="02020600040205080304" pitchFamily="18" charset="-128"/>
              </a:rPr>
              <a:t>今後は、</a:t>
            </a:r>
            <a:r>
              <a:rPr lang="ja-JP" altLang="ja-JP" sz="1800" u="sng">
                <a:solidFill>
                  <a:srgbClr val="000000"/>
                </a:solidFill>
                <a:ea typeface="ＭＳ Ｐ明朝" panose="02020600040205080304" pitchFamily="18" charset="-128"/>
                <a:cs typeface="ＭＳ Ｐ明朝" panose="02020600040205080304" pitchFamily="18" charset="-128"/>
              </a:rPr>
              <a:t>オンライン対応だけではなく、会員種類、会費、出席、例会等について選択肢を持つことが、クラブ運営に柔軟性を与え、クラブの組織力や</a:t>
            </a:r>
            <a:r>
              <a:rPr lang="ja-JP" altLang="ja-JP" sz="1800" u="sng">
                <a:solidFill>
                  <a:srgbClr val="000000"/>
                </a:solidFill>
                <a:ea typeface="ＭＳ ゴシック" panose="020B0609070205080204" pitchFamily="49" charset="-128"/>
                <a:cs typeface="ＭＳ Ｐ明朝" panose="02020600040205080304" pitchFamily="18" charset="-128"/>
              </a:rPr>
              <a:t>レジリエンス</a:t>
            </a:r>
            <a:r>
              <a:rPr lang="ja-JP" altLang="ja-JP" sz="1800" u="sng">
                <a:solidFill>
                  <a:srgbClr val="000000"/>
                </a:solidFill>
                <a:ea typeface="ＭＳ 明朝" panose="02020609040205080304" pitchFamily="17" charset="-128"/>
                <a:cs typeface="ＭＳ Ｐ明朝" panose="02020600040205080304" pitchFamily="18" charset="-128"/>
              </a:rPr>
              <a:t>を強めるのではないかと思います。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497253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978525" y="600075"/>
            <a:ext cx="2889250" cy="16256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61648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287526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defTabSz="946329">
              <a:defRPr/>
            </a:pP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コロナによって新たな生活、新たな価値観が生まれつつあるように思います。「新たな旅」とは、ロータリーは時代の変化を嫌うのではなく、革新性を身につけ、変化に適応力を高めること、また、リーダーシップ</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旅</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に例えられる</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ように、新たな価値観を身につけるには、住み慣れた日常から</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踏み出す</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覚悟と実践が必要であることを象徴しています。</a:t>
            </a:r>
            <a:endParaRPr lang="en-US"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algn="just" defTabSz="946329">
              <a:defRPr/>
            </a:pPr>
            <a:r>
              <a:rPr lang="ja-JP" altLang="en-US" sz="1100">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ポール・ハリスが「ルネッサンス」を実行したように、変化する世界で、レガシーに捕らわれすぎることなく、奉仕の理念を実践する新たな旅を始めましょう。</a:t>
            </a:r>
            <a:endParaRPr lang="ja-JP" altLang="ja-JP" sz="1100">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a:p>
        </p:txBody>
      </p:sp>
      <p:sp>
        <p:nvSpPr>
          <p:cNvPr id="6" name="日付プレースホルダー 5">
            <a:extLst>
              <a:ext uri="{FF2B5EF4-FFF2-40B4-BE49-F238E27FC236}">
                <a16:creationId xmlns:a16="http://schemas.microsoft.com/office/drawing/2014/main" id="{ED255C92-904C-4010-B03A-BE139174F700}"/>
              </a:ext>
            </a:extLst>
          </p:cNvPr>
          <p:cNvSpPr>
            <a:spLocks noGrp="1"/>
          </p:cNvSpPr>
          <p:nvPr>
            <p:ph type="dt" idx="1"/>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1250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ポール・ハリスは数々の名言を残しています。ポールハリス語録を掲載する地区ホームページもあります。</a:t>
            </a:r>
            <a:endParaRPr lang="en-US" altLang="ja-JP"/>
          </a:p>
          <a:p>
            <a:r>
              <a:rPr lang="ja-JP" altLang="en-US"/>
              <a:t>合理性のない先例は、迷信になるだけです。</a:t>
            </a:r>
            <a:endParaRPr lang="en-US" altLang="ja-JP"/>
          </a:p>
          <a:p>
            <a:r>
              <a:rPr lang="ja-JP" altLang="en-US"/>
              <a:t>ロータリーの設立者であると同時に改革者であったということ。また、５つの中核的価値観を体現した人であったということ。</a:t>
            </a:r>
            <a:endParaRPr lang="j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252369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10225" y="620713"/>
            <a:ext cx="2974975" cy="1673225"/>
          </a:xfrm>
        </p:spPr>
      </p:sp>
      <p:sp>
        <p:nvSpPr>
          <p:cNvPr id="3" name="ノート プレースホルダー 2"/>
          <p:cNvSpPr>
            <a:spLocks noGrp="1"/>
          </p:cNvSpPr>
          <p:nvPr>
            <p:ph type="body" idx="1"/>
          </p:nvPr>
        </p:nvSpPr>
        <p:spPr/>
        <p:txBody>
          <a:bodyPr/>
          <a:lstStyle/>
          <a:p>
            <a:r>
              <a:rPr kumimoji="1" lang="ja-JP" altLang="en-US"/>
              <a:t>メータ会長エレクトの経歴、また、国際協議会でのスピーチの要旨は、会員必携をご覧ください。印象としては熱い方です。奉仕活動に素晴らしい実績を残しています。会長テーマは、メータ氏の奉仕実績を反映していると思います。</a:t>
            </a:r>
            <a:endParaRPr kumimoji="1" lang="en-US" altLang="ja-JP"/>
          </a:p>
          <a:p>
            <a:r>
              <a:rPr kumimoji="1" lang="ja-JP" altLang="en-US"/>
              <a:t>ただ、日本語訳では、そうしたニュアンスが伝わっていません。メータ氏のテーマは、ぎりぎりの生活をしている困っている人たちの生活を改善する奉仕をしようと呼びかけるものだと思います。</a:t>
            </a:r>
            <a:endParaRPr kumimoji="1" lang="en-US" altLang="ja-JP"/>
          </a:p>
          <a:p>
            <a:endParaRPr kumimoji="1" lang="en-US" altLang="ja-JP"/>
          </a:p>
          <a:p>
            <a:r>
              <a:rPr kumimoji="1" lang="ja-JP" altLang="en-US"/>
              <a:t>メータ会長エレクトは、インド西ベンガル州、カルカッタ・マハナガーロータリクラブに所属しています。</a:t>
            </a:r>
            <a:endParaRPr kumimoji="1" lang="en-US" altLang="ja-JP"/>
          </a:p>
          <a:p>
            <a:r>
              <a:rPr kumimoji="1" lang="ja-JP" altLang="en-US"/>
              <a:t>ロータリー入会は</a:t>
            </a:r>
            <a:r>
              <a:rPr kumimoji="1" lang="en-US" altLang="ja-JP"/>
              <a:t>1984</a:t>
            </a:r>
            <a:r>
              <a:rPr kumimoji="1" lang="ja-JP" altLang="en-US"/>
              <a:t>年であり、仕事は、不動産開発会社の会長、会計士です。奉仕活動としては、津波の被災者のために</a:t>
            </a:r>
            <a:r>
              <a:rPr kumimoji="1" lang="en-US" altLang="ja-JP"/>
              <a:t>500</a:t>
            </a:r>
            <a:r>
              <a:rPr kumimoji="1" lang="ja-JP" altLang="en-US"/>
              <a:t>戸の家の建築支援や、インド全土での識字率の向上を図るプログラムの創設やて何千もの学校に支援を提供する等の素晴らしい実績を残しています。</a:t>
            </a:r>
            <a:endParaRPr kumimoji="1" lang="en-US" altLang="ja-JP"/>
          </a:p>
        </p:txBody>
      </p:sp>
      <p:sp>
        <p:nvSpPr>
          <p:cNvPr id="5" name="日付プレースホルダー 4">
            <a:extLst>
              <a:ext uri="{FF2B5EF4-FFF2-40B4-BE49-F238E27FC236}">
                <a16:creationId xmlns:a16="http://schemas.microsoft.com/office/drawing/2014/main" id="{2CCE89D5-52DB-496A-932E-7DD76D40696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682333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478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78550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9567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79725" y="835025"/>
            <a:ext cx="4014788" cy="2259013"/>
          </a:xfrm>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4844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a:p>
        </p:txBody>
      </p:sp>
      <p:sp>
        <p:nvSpPr>
          <p:cNvPr id="4" name="Slide Number Placeholder 3"/>
          <p:cNvSpPr>
            <a:spLocks noGrp="1"/>
          </p:cNvSpPr>
          <p:nvPr>
            <p:ph type="sldNum" sz="quarter" idx="5"/>
          </p:nvPr>
        </p:nvSpPr>
        <p:spPr/>
        <p:txBody>
          <a:bodyPr/>
          <a:lstStyle/>
          <a:p>
            <a:pPr algn="l" rtl="0"/>
            <a:fld id="{55CB2294-2815-0641-BA18-00635844A3C8}" type="slidenum">
              <a:rPr/>
              <a:t>25</a:t>
            </a:fld>
            <a:endParaRPr lang="ja"/>
          </a:p>
        </p:txBody>
      </p:sp>
    </p:spTree>
    <p:extLst>
      <p:ext uri="{BB962C8B-B14F-4D97-AF65-F5344CB8AC3E}">
        <p14:creationId xmlns:p14="http://schemas.microsoft.com/office/powerpoint/2010/main" val="3585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09014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30022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defTabSz="946329">
              <a:defRPr/>
            </a:pP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コロナによって新たな生活、新たな価値観が生まれつつあるように思います。「新たな旅」とは、ロータリーは時代の変化を嫌うのではなく、革新性を身につけ、変化に適応力を高めること、また、リーダーシップ</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旅</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に例えられる</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ように、新たな価値観を身につけるには、住み慣れた日常から</a:t>
            </a:r>
            <a:r>
              <a:rPr lang="ja-JP" altLang="en-US">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踏み出す</a:t>
            </a:r>
            <a:r>
              <a:rPr lang="ja-JP"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覚悟と実践が必要であることを象徴しています。</a:t>
            </a:r>
            <a:endParaRPr lang="en-US" altLang="ja-JP">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algn="just" defTabSz="946329">
              <a:defRPr/>
            </a:pPr>
            <a:r>
              <a:rPr lang="ja-JP" altLang="en-US" sz="1100">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rPr>
              <a:t>ポール・ハリスが「ルネッサンス」を実行したように、変化する世界で、レガシーに捕らわれすぎることなく、奉仕の理念を実践する新たな旅を始めましょう。</a:t>
            </a:r>
            <a:endParaRPr lang="ja-JP" altLang="ja-JP" sz="1100">
              <a:solidFill>
                <a:prstClr val="black"/>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a:p>
        </p:txBody>
      </p:sp>
      <p:sp>
        <p:nvSpPr>
          <p:cNvPr id="6" name="日付プレースホルダー 5">
            <a:extLst>
              <a:ext uri="{FF2B5EF4-FFF2-40B4-BE49-F238E27FC236}">
                <a16:creationId xmlns:a16="http://schemas.microsoft.com/office/drawing/2014/main" id="{ED255C92-904C-4010-B03A-BE139174F700}"/>
              </a:ext>
            </a:extLst>
          </p:cNvPr>
          <p:cNvSpPr>
            <a:spLocks noGrp="1"/>
          </p:cNvSpPr>
          <p:nvPr>
            <p:ph type="dt" idx="1"/>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143939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8E9961-BEBA-4A44-8BF7-BA2FA215E6CF}"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743291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79725" y="835025"/>
            <a:ext cx="4014788" cy="2259013"/>
          </a:xfrm>
        </p:spPr>
      </p:sp>
      <p:sp>
        <p:nvSpPr>
          <p:cNvPr id="3" name="ノート プレースホルダー 2"/>
          <p:cNvSpPr>
            <a:spLocks noGrp="1"/>
          </p:cNvSpPr>
          <p:nvPr>
            <p:ph type="body" idx="1"/>
          </p:nvPr>
        </p:nvSpPr>
        <p:spPr/>
        <p:txBody>
          <a:bodyPr/>
          <a:lstStyle/>
          <a:p>
            <a:pPr algn="l"/>
            <a:r>
              <a:rPr lang="ja-JP" altLang="ja-JP" sz="1800">
                <a:solidFill>
                  <a:srgbClr val="000000"/>
                </a:solidFill>
                <a:latin typeface="ＭＳ 明朝" panose="02020609040205080304" pitchFamily="17" charset="-128"/>
                <a:ea typeface="ＭＳ Ｐ明朝" panose="02020600040205080304" pitchFamily="18" charset="-128"/>
                <a:cs typeface="ＭＳ Ｐ明朝" panose="02020600040205080304" pitchFamily="18" charset="-128"/>
              </a:rPr>
              <a:t>ここで、</a:t>
            </a:r>
            <a:r>
              <a:rPr lang="ja-JP" altLang="ja-JP" sz="1800" b="1" u="sng">
                <a:solidFill>
                  <a:srgbClr val="FF0000"/>
                </a:solidFill>
                <a:latin typeface="ＭＳ 明朝" panose="02020609040205080304" pitchFamily="17" charset="-128"/>
                <a:ea typeface="ＭＳ Ｐ明朝" panose="02020600040205080304" pitchFamily="18" charset="-128"/>
                <a:cs typeface="ＭＳ Ｐ明朝" panose="02020600040205080304" pitchFamily="18" charset="-128"/>
              </a:rPr>
              <a:t>この地区スローガンの背中を押してくれる</a:t>
            </a:r>
            <a:r>
              <a:rPr lang="ja-JP" altLang="ja-JP" sz="1800">
                <a:solidFill>
                  <a:srgbClr val="000000"/>
                </a:solidFill>
                <a:latin typeface="ＭＳ 明朝" panose="02020609040205080304" pitchFamily="17" charset="-128"/>
                <a:ea typeface="ＭＳ Ｐ明朝" panose="02020600040205080304" pitchFamily="18" charset="-128"/>
                <a:cs typeface="ＭＳ Ｐ明朝" panose="02020600040205080304" pitchFamily="18" charset="-128"/>
              </a:rPr>
              <a:t>メータ会長エレクトの</a:t>
            </a:r>
            <a:r>
              <a:rPr lang="ja-JP" altLang="ja-JP" sz="1800" b="1">
                <a:solidFill>
                  <a:srgbClr val="0070C0"/>
                </a:solidFill>
                <a:latin typeface="ＭＳ 明朝" panose="02020609040205080304" pitchFamily="17" charset="-128"/>
                <a:ea typeface="ＭＳ ゴシック" panose="020B0609070205080204" pitchFamily="49" charset="-128"/>
                <a:cs typeface="ＭＳ Ｐ明朝" panose="02020600040205080304" pitchFamily="18" charset="-128"/>
              </a:rPr>
              <a:t>メッセージ</a:t>
            </a:r>
            <a:r>
              <a:rPr lang="ja-JP" altLang="ja-JP" sz="1800">
                <a:solidFill>
                  <a:srgbClr val="000000"/>
                </a:solidFill>
                <a:latin typeface="ＭＳ 明朝" panose="02020609040205080304" pitchFamily="17" charset="-128"/>
                <a:ea typeface="ＭＳ Ｐ明朝" panose="02020600040205080304" pitchFamily="18" charset="-128"/>
                <a:cs typeface="ＭＳ Ｐ明朝" panose="02020600040205080304" pitchFamily="18" charset="-128"/>
              </a:rPr>
              <a:t>をご紹介します。リーダーシップを船に例えて話しています・・・・・（スライドを読む）。</a:t>
            </a:r>
            <a:endParaRPr lang="en-US" altLang="ja-JP" sz="1800">
              <a:solidFill>
                <a:srgbClr val="000000"/>
              </a:solidFill>
              <a:latin typeface="ＭＳ 明朝" panose="02020609040205080304" pitchFamily="17" charset="-128"/>
              <a:ea typeface="ＭＳ Ｐ明朝" panose="02020600040205080304" pitchFamily="18" charset="-128"/>
              <a:cs typeface="ＭＳ Ｐ明朝" panose="02020600040205080304" pitchFamily="18" charset="-128"/>
            </a:endParaRPr>
          </a:p>
          <a:p>
            <a:pPr algn="l"/>
            <a:endParaRPr lang="ja-JP" altLang="ja-JP" sz="1800" kern="100">
              <a:latin typeface="ＭＳ 明朝" panose="02020609040205080304" pitchFamily="17" charset="-128"/>
              <a:ea typeface="ＭＳ 明朝" panose="02020609040205080304" pitchFamily="17" charset="-128"/>
              <a:cs typeface="Times New Roman" panose="02020603050405020304" pitchFamily="18" charset="0"/>
            </a:endParaRPr>
          </a:p>
          <a:p>
            <a:pPr indent="151196"/>
            <a:r>
              <a:rPr lang="ja-JP" altLang="ja-JP" sz="1800" u="sng">
                <a:solidFill>
                  <a:srgbClr val="FF0000"/>
                </a:solidFill>
                <a:latin typeface="ＭＳ 明朝" panose="02020609040205080304" pitchFamily="17" charset="-128"/>
                <a:ea typeface="ＭＳ Ｐ明朝" panose="02020600040205080304" pitchFamily="18" charset="-128"/>
                <a:cs typeface="ＭＳ Ｐ明朝" panose="02020600040205080304" pitchFamily="18" charset="-128"/>
              </a:rPr>
              <a:t>クラブ会長さんにお願いしたいのは、どうか前例踏襲という港から船を出し、</a:t>
            </a:r>
            <a:r>
              <a:rPr lang="ja-JP" altLang="ja-JP" sz="1800" u="sng">
                <a:solidFill>
                  <a:srgbClr val="FF0000"/>
                </a:solidFill>
                <a:latin typeface="ＭＳ 明朝" panose="02020609040205080304" pitchFamily="17" charset="-128"/>
                <a:ea typeface="ＭＳ ゴシック" panose="020B0609070205080204" pitchFamily="49" charset="-128"/>
                <a:cs typeface="ＭＳ Ｐ明朝" panose="02020600040205080304" pitchFamily="18" charset="-128"/>
              </a:rPr>
              <a:t>リーダーシップを発揮して</a:t>
            </a:r>
            <a:r>
              <a:rPr lang="ja-JP" altLang="ja-JP" sz="1800" u="sng">
                <a:solidFill>
                  <a:srgbClr val="FF0000"/>
                </a:solidFill>
                <a:latin typeface="ＭＳ 明朝" panose="02020609040205080304" pitchFamily="17" charset="-128"/>
                <a:ea typeface="ＭＳ Ｐ明朝" panose="02020600040205080304" pitchFamily="18" charset="-128"/>
                <a:cs typeface="ＭＳ Ｐ明朝" panose="02020600040205080304" pitchFamily="18" charset="-128"/>
              </a:rPr>
              <a:t>、</a:t>
            </a:r>
            <a:r>
              <a:rPr lang="ja-JP" altLang="ja-JP" sz="1800" b="1" u="sng">
                <a:solidFill>
                  <a:srgbClr val="FF0000"/>
                </a:solidFill>
                <a:latin typeface="ＭＳ 明朝" panose="02020609040205080304" pitchFamily="17" charset="-128"/>
                <a:ea typeface="ＭＳ Ｐ明朝" panose="02020600040205080304" pitchFamily="18" charset="-128"/>
                <a:cs typeface="ＭＳ Ｐ明朝" panose="02020600040205080304" pitchFamily="18" charset="-128"/>
              </a:rPr>
              <a:t>クラブに新たな価値をもたらす活動をして下さい</a:t>
            </a:r>
            <a:r>
              <a:rPr lang="ja-JP" altLang="ja-JP" sz="1800" u="sng">
                <a:solidFill>
                  <a:srgbClr val="FF0000"/>
                </a:solidFill>
                <a:latin typeface="ＭＳ 明朝" panose="02020609040205080304" pitchFamily="17" charset="-128"/>
                <a:ea typeface="ＭＳ Ｐ明朝" panose="02020600040205080304" pitchFamily="18" charset="-128"/>
                <a:cs typeface="ＭＳ Ｐ明朝" panose="02020600040205080304" pitchFamily="18" charset="-128"/>
              </a:rPr>
              <a:t>。</a:t>
            </a:r>
            <a:endParaRPr lang="ja-JP" altLang="ja-JP" sz="1800" kern="100">
              <a:latin typeface="ＭＳ 明朝" panose="02020609040205080304" pitchFamily="17" charset="-128"/>
              <a:ea typeface="ＭＳ 明朝" panose="02020609040205080304" pitchFamily="17" charset="-128"/>
              <a:cs typeface="Times New Roman" panose="02020603050405020304" pitchFamily="18" charset="0"/>
            </a:endParaRPr>
          </a:p>
          <a:p>
            <a:endParaRPr kumimoji="1" lang="ja-JP" altLang="en-US"/>
          </a:p>
        </p:txBody>
      </p:sp>
      <p:sp>
        <p:nvSpPr>
          <p:cNvPr id="4" name="日付プレースホルダー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095719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83263" y="569913"/>
            <a:ext cx="2744787" cy="1543050"/>
          </a:xfrm>
        </p:spPr>
      </p:sp>
      <p:sp>
        <p:nvSpPr>
          <p:cNvPr id="3" name="ノート プレースホルダー 2"/>
          <p:cNvSpPr>
            <a:spLocks noGrp="1"/>
          </p:cNvSpPr>
          <p:nvPr>
            <p:ph type="body" idx="1"/>
          </p:nvPr>
        </p:nvSpPr>
        <p:spPr/>
        <p:txBody>
          <a:bodyPr/>
          <a:lstStyle/>
          <a:p>
            <a:endParaRPr kumimoji="1" lang="en-US" altLang="ja-JP"/>
          </a:p>
        </p:txBody>
      </p:sp>
      <p:sp>
        <p:nvSpPr>
          <p:cNvPr id="6" name="日付プレースホルダー 5">
            <a:extLst>
              <a:ext uri="{FF2B5EF4-FFF2-40B4-BE49-F238E27FC236}">
                <a16:creationId xmlns:a16="http://schemas.microsoft.com/office/drawing/2014/main" id="{75B0B45F-655C-4C94-B18E-FCFAA812CC9B}"/>
              </a:ext>
            </a:extLst>
          </p:cNvPr>
          <p:cNvSpPr>
            <a:spLocks noGrp="1"/>
          </p:cNvSpPr>
          <p:nvPr>
            <p:ph type="dt" idx="1"/>
          </p:nvPr>
        </p:nvSpPr>
        <p:spPr/>
        <p:txBody>
          <a:bodyPr/>
          <a:lstStyle/>
          <a:p>
            <a:pPr defTabSz="907176">
              <a:defRPr/>
            </a:pPr>
            <a:endParaRPr lang="en-US">
              <a:solidFill>
                <a:prstClr val="black"/>
              </a:solidFill>
            </a:endParaRPr>
          </a:p>
        </p:txBody>
      </p:sp>
    </p:spTree>
    <p:extLst>
      <p:ext uri="{BB962C8B-B14F-4D97-AF65-F5344CB8AC3E}">
        <p14:creationId xmlns:p14="http://schemas.microsoft.com/office/powerpoint/2010/main" val="4119566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32</a:t>
            </a:fld>
            <a:endParaRPr lang="en-US"/>
          </a:p>
        </p:txBody>
      </p:sp>
    </p:spTree>
    <p:extLst>
      <p:ext uri="{BB962C8B-B14F-4D97-AF65-F5344CB8AC3E}">
        <p14:creationId xmlns:p14="http://schemas.microsoft.com/office/powerpoint/2010/main" val="1021795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33</a:t>
            </a:fld>
            <a:endParaRPr lang="en-US"/>
          </a:p>
        </p:txBody>
      </p:sp>
    </p:spTree>
    <p:extLst>
      <p:ext uri="{BB962C8B-B14F-4D97-AF65-F5344CB8AC3E}">
        <p14:creationId xmlns:p14="http://schemas.microsoft.com/office/powerpoint/2010/main" val="99600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417267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978525" y="600075"/>
            <a:ext cx="2889250" cy="16256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93212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978525" y="600075"/>
            <a:ext cx="2889250" cy="16256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4257346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グーグル、ドイツ銀行⇒グローバル企業</a:t>
            </a:r>
            <a:endParaRPr kumimoji="1" lang="en-US" altLang="ja-JP"/>
          </a:p>
          <a:p>
            <a:r>
              <a:rPr lang="ja-JP" altLang="en-US" b="0" i="0">
                <a:solidFill>
                  <a:srgbClr val="111111"/>
                </a:solidFill>
                <a:effectLst/>
                <a:latin typeface="Roboto Condensed"/>
              </a:rPr>
              <a:t>元々はアメリカで始まったダイバーシティ経営。女性やマイノリティの積極的な採用や、差別のない処遇を実現するために広がった取組。</a:t>
            </a:r>
            <a:endParaRPr lang="en-US" altLang="ja-JP" b="0" i="0">
              <a:solidFill>
                <a:srgbClr val="111111"/>
              </a:solidFill>
              <a:effectLst/>
              <a:latin typeface="Roboto Condensed"/>
            </a:endParaRPr>
          </a:p>
          <a:p>
            <a:r>
              <a:rPr lang="ja-JP" altLang="en-US" b="0" i="0">
                <a:solidFill>
                  <a:srgbClr val="1A1A1A"/>
                </a:solidFill>
                <a:effectLst/>
                <a:latin typeface="Times New Roman" panose="02020603050405020304" pitchFamily="18" charset="0"/>
              </a:rPr>
              <a:t>日本においては、人種、</a:t>
            </a:r>
            <a:r>
              <a:rPr lang="ja-JP" altLang="en-US" b="0" i="0" u="sng">
                <a:solidFill>
                  <a:srgbClr val="2F6BE6"/>
                </a:solidFill>
                <a:effectLst/>
                <a:latin typeface="Times New Roman" panose="02020603050405020304" pitchFamily="18" charset="0"/>
                <a:hlinkClick r:id="rId3"/>
              </a:rPr>
              <a:t>宗教</a:t>
            </a:r>
            <a:r>
              <a:rPr lang="ja-JP" altLang="en-US" b="0" i="0">
                <a:solidFill>
                  <a:srgbClr val="1A1A1A"/>
                </a:solidFill>
                <a:effectLst/>
                <a:latin typeface="Times New Roman" panose="02020603050405020304" pitchFamily="18" charset="0"/>
              </a:rPr>
              <a:t>等よりは、性別、価値観、ライフスタイル、障害等の面に注目した多様性として捉えられている傾向がある。</a:t>
            </a:r>
            <a:endParaRPr lang="en-US" altLang="ja-JP" b="0" i="0">
              <a:solidFill>
                <a:srgbClr val="1A1A1A"/>
              </a:solidFill>
              <a:effectLst/>
              <a:latin typeface="Times New Roman" panose="02020603050405020304" pitchFamily="18" charset="0"/>
            </a:endParaRPr>
          </a:p>
          <a:p>
            <a:r>
              <a:rPr lang="ja-JP" altLang="en-US" b="0" i="0">
                <a:solidFill>
                  <a:srgbClr val="252525"/>
                </a:solidFill>
                <a:effectLst/>
                <a:latin typeface="Helvetica" panose="020B0604020202020204" pitchFamily="34" charset="0"/>
              </a:rPr>
              <a:t>人種、国籍、言語、性別、年齢、容姿、障害の有無などの外見的な違いだけでなく、価値観、宗教、生き方、考え方、生活、性的指向、</a:t>
            </a:r>
            <a:endParaRPr lang="en-US" altLang="ja-JP" b="0" i="0">
              <a:solidFill>
                <a:srgbClr val="252525"/>
              </a:solidFill>
              <a:effectLst/>
              <a:latin typeface="Helvetica" panose="020B0604020202020204" pitchFamily="34" charset="0"/>
            </a:endParaRPr>
          </a:p>
          <a:p>
            <a:r>
              <a:rPr lang="ja-JP" altLang="en-US" b="0" i="0">
                <a:solidFill>
                  <a:srgbClr val="252525"/>
                </a:solidFill>
                <a:effectLst/>
                <a:latin typeface="Helvetica" panose="020B0604020202020204" pitchFamily="34" charset="0"/>
              </a:rPr>
              <a:t>趣味、好み、働き方、さらには時間制約といった様々な内面の違いや個人の事情をも受容すること</a:t>
            </a:r>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37</a:t>
            </a:fld>
            <a:endParaRPr lang="en-US"/>
          </a:p>
        </p:txBody>
      </p:sp>
    </p:spTree>
    <p:extLst>
      <p:ext uri="{BB962C8B-B14F-4D97-AF65-F5344CB8AC3E}">
        <p14:creationId xmlns:p14="http://schemas.microsoft.com/office/powerpoint/2010/main" val="2283932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38</a:t>
            </a:fld>
            <a:endParaRPr lang="en-US"/>
          </a:p>
        </p:txBody>
      </p:sp>
    </p:spTree>
    <p:extLst>
      <p:ext uri="{BB962C8B-B14F-4D97-AF65-F5344CB8AC3E}">
        <p14:creationId xmlns:p14="http://schemas.microsoft.com/office/powerpoint/2010/main" val="3741832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978525" y="600075"/>
            <a:ext cx="2889250" cy="16256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2991181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7176"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a:ln>
                  <a:noFill/>
                </a:ln>
                <a:solidFill>
                  <a:prstClr val="black"/>
                </a:solidFill>
                <a:effectLst/>
                <a:uLnTx/>
                <a:uFillTx/>
                <a:latin typeface="MS PMincho"/>
                <a:ea typeface="MS PMincho"/>
              </a:rPr>
              <a:pPr marL="0" marR="0" lvl="0" indent="0" algn="r" defTabSz="907176"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86924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グーグル、ドイツ銀行⇒グローバル企業</a:t>
            </a:r>
            <a:endParaRPr kumimoji="1" lang="en-US" altLang="ja-JP"/>
          </a:p>
          <a:p>
            <a:r>
              <a:rPr lang="ja-JP" altLang="en-US" b="0" i="0">
                <a:solidFill>
                  <a:srgbClr val="111111"/>
                </a:solidFill>
                <a:effectLst/>
                <a:latin typeface="Roboto Condensed"/>
              </a:rPr>
              <a:t>元々はアメリカで始まったダイバーシティ経営。女性やマイノリティの積極的な採用や、差別のない処遇を実現するために広がった取組。</a:t>
            </a:r>
            <a:endParaRPr lang="en-US" altLang="ja-JP" b="0" i="0">
              <a:solidFill>
                <a:srgbClr val="111111"/>
              </a:solidFill>
              <a:effectLst/>
              <a:latin typeface="Roboto Condensed"/>
            </a:endParaRPr>
          </a:p>
          <a:p>
            <a:r>
              <a:rPr lang="ja-JP" altLang="en-US" b="0" i="0">
                <a:solidFill>
                  <a:srgbClr val="1A1A1A"/>
                </a:solidFill>
                <a:effectLst/>
                <a:latin typeface="Times New Roman" panose="02020603050405020304" pitchFamily="18" charset="0"/>
              </a:rPr>
              <a:t>日本においては、人種、</a:t>
            </a:r>
            <a:r>
              <a:rPr lang="ja-JP" altLang="en-US" b="0" i="0" u="sng">
                <a:solidFill>
                  <a:srgbClr val="2F6BE6"/>
                </a:solidFill>
                <a:effectLst/>
                <a:latin typeface="Times New Roman" panose="02020603050405020304" pitchFamily="18" charset="0"/>
                <a:hlinkClick r:id="rId3"/>
              </a:rPr>
              <a:t>宗教</a:t>
            </a:r>
            <a:r>
              <a:rPr lang="ja-JP" altLang="en-US" b="0" i="0">
                <a:solidFill>
                  <a:srgbClr val="1A1A1A"/>
                </a:solidFill>
                <a:effectLst/>
                <a:latin typeface="Times New Roman" panose="02020603050405020304" pitchFamily="18" charset="0"/>
              </a:rPr>
              <a:t>等よりは、性別、価値観、ライフスタイル、障害等の面に注目した多様性として捉えられている傾向がある。</a:t>
            </a:r>
            <a:endParaRPr lang="en-US" altLang="ja-JP" b="0" i="0">
              <a:solidFill>
                <a:srgbClr val="1A1A1A"/>
              </a:solidFill>
              <a:effectLst/>
              <a:latin typeface="Times New Roman" panose="02020603050405020304" pitchFamily="18" charset="0"/>
            </a:endParaRPr>
          </a:p>
          <a:p>
            <a:r>
              <a:rPr lang="ja-JP" altLang="en-US" b="0" i="0">
                <a:solidFill>
                  <a:srgbClr val="252525"/>
                </a:solidFill>
                <a:effectLst/>
                <a:latin typeface="Helvetica" panose="020B0604020202020204" pitchFamily="34" charset="0"/>
              </a:rPr>
              <a:t>人種、国籍、言語、性別、年齢、容姿、障害の有無などの外見的な違いだけでなく、価値観、宗教、生き方、考え方、生活、性的指向、</a:t>
            </a:r>
            <a:endParaRPr lang="en-US" altLang="ja-JP" b="0" i="0">
              <a:solidFill>
                <a:srgbClr val="252525"/>
              </a:solidFill>
              <a:effectLst/>
              <a:latin typeface="Helvetica" panose="020B0604020202020204" pitchFamily="34" charset="0"/>
            </a:endParaRPr>
          </a:p>
          <a:p>
            <a:r>
              <a:rPr lang="ja-JP" altLang="en-US" b="0" i="0">
                <a:solidFill>
                  <a:srgbClr val="252525"/>
                </a:solidFill>
                <a:effectLst/>
                <a:latin typeface="Helvetica" panose="020B0604020202020204" pitchFamily="34" charset="0"/>
              </a:rPr>
              <a:t>趣味、好み、働き方、さらには時間制約といった様々な内面の違いや個人の事情をも受容すること</a:t>
            </a:r>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5</a:t>
            </a:fld>
            <a:endParaRPr lang="en-US"/>
          </a:p>
        </p:txBody>
      </p:sp>
    </p:spTree>
    <p:extLst>
      <p:ext uri="{BB962C8B-B14F-4D97-AF65-F5344CB8AC3E}">
        <p14:creationId xmlns:p14="http://schemas.microsoft.com/office/powerpoint/2010/main" val="34827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グーグル、ドイツ銀行⇒グローバル企業</a:t>
            </a:r>
            <a:endParaRPr kumimoji="1" lang="en-US" altLang="ja-JP"/>
          </a:p>
          <a:p>
            <a:r>
              <a:rPr lang="ja-JP" altLang="en-US" b="0" i="0">
                <a:solidFill>
                  <a:srgbClr val="111111"/>
                </a:solidFill>
                <a:effectLst/>
                <a:latin typeface="Roboto Condensed"/>
              </a:rPr>
              <a:t>元々はアメリカで始まったダイバーシティ経営。女性やマイノリティの積極的な採用や、差別のない処遇を実現するために広がった取組。</a:t>
            </a:r>
            <a:endParaRPr lang="en-US" altLang="ja-JP" b="0" i="0">
              <a:solidFill>
                <a:srgbClr val="111111"/>
              </a:solidFill>
              <a:effectLst/>
              <a:latin typeface="Roboto Condensed"/>
            </a:endParaRPr>
          </a:p>
          <a:p>
            <a:r>
              <a:rPr lang="ja-JP" altLang="en-US" b="0" i="0">
                <a:solidFill>
                  <a:srgbClr val="1A1A1A"/>
                </a:solidFill>
                <a:effectLst/>
                <a:latin typeface="Times New Roman" panose="02020603050405020304" pitchFamily="18" charset="0"/>
              </a:rPr>
              <a:t>日本においては、人種、</a:t>
            </a:r>
            <a:r>
              <a:rPr lang="ja-JP" altLang="en-US" b="0" i="0" u="sng">
                <a:solidFill>
                  <a:srgbClr val="2F6BE6"/>
                </a:solidFill>
                <a:effectLst/>
                <a:latin typeface="Times New Roman" panose="02020603050405020304" pitchFamily="18" charset="0"/>
                <a:hlinkClick r:id="rId3"/>
              </a:rPr>
              <a:t>宗教</a:t>
            </a:r>
            <a:r>
              <a:rPr lang="ja-JP" altLang="en-US" b="0" i="0">
                <a:solidFill>
                  <a:srgbClr val="1A1A1A"/>
                </a:solidFill>
                <a:effectLst/>
                <a:latin typeface="Times New Roman" panose="02020603050405020304" pitchFamily="18" charset="0"/>
              </a:rPr>
              <a:t>等よりは、性別、価値観、ライフスタイル、障害等の面に注目した多様性として捉えられている傾向がある。</a:t>
            </a:r>
            <a:endParaRPr lang="en-US" altLang="ja-JP" b="0" i="0">
              <a:solidFill>
                <a:srgbClr val="1A1A1A"/>
              </a:solidFill>
              <a:effectLst/>
              <a:latin typeface="Times New Roman" panose="02020603050405020304" pitchFamily="18" charset="0"/>
            </a:endParaRPr>
          </a:p>
          <a:p>
            <a:r>
              <a:rPr lang="ja-JP" altLang="en-US" b="0" i="0">
                <a:solidFill>
                  <a:srgbClr val="252525"/>
                </a:solidFill>
                <a:effectLst/>
                <a:latin typeface="Helvetica" panose="020B0604020202020204" pitchFamily="34" charset="0"/>
              </a:rPr>
              <a:t>人種、国籍、言語、性別、年齢、容姿、障害の有無などの外見的な違いだけでなく、価値観、宗教、生き方、考え方、生活、性的指向、</a:t>
            </a:r>
            <a:endParaRPr lang="en-US" altLang="ja-JP" b="0" i="0">
              <a:solidFill>
                <a:srgbClr val="252525"/>
              </a:solidFill>
              <a:effectLst/>
              <a:latin typeface="Helvetica" panose="020B0604020202020204" pitchFamily="34" charset="0"/>
            </a:endParaRPr>
          </a:p>
          <a:p>
            <a:r>
              <a:rPr lang="ja-JP" altLang="en-US" b="0" i="0">
                <a:solidFill>
                  <a:srgbClr val="252525"/>
                </a:solidFill>
                <a:effectLst/>
                <a:latin typeface="Helvetica" panose="020B0604020202020204" pitchFamily="34" charset="0"/>
              </a:rPr>
              <a:t>趣味、好み、働き方、さらには時間制約といった様々な内面の違いや個人の事情をも受容すること</a:t>
            </a:r>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6</a:t>
            </a:fld>
            <a:endParaRPr lang="en-US"/>
          </a:p>
        </p:txBody>
      </p:sp>
    </p:spTree>
    <p:extLst>
      <p:ext uri="{BB962C8B-B14F-4D97-AF65-F5344CB8AC3E}">
        <p14:creationId xmlns:p14="http://schemas.microsoft.com/office/powerpoint/2010/main" val="344370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a:p>
        </p:txBody>
      </p:sp>
      <p:sp>
        <p:nvSpPr>
          <p:cNvPr id="4" name="Slide Number Placeholder 3"/>
          <p:cNvSpPr>
            <a:spLocks noGrp="1"/>
          </p:cNvSpPr>
          <p:nvPr>
            <p:ph type="sldNum" sz="quarter" idx="5"/>
          </p:nvPr>
        </p:nvSpPr>
        <p:spPr/>
        <p:txBody>
          <a:bodyPr/>
          <a:lstStyle/>
          <a:p>
            <a:pPr algn="l" rtl="0"/>
            <a:fld id="{55CB2294-2815-0641-BA18-00635844A3C8}" type="slidenum">
              <a:rPr/>
              <a:t>9</a:t>
            </a:fld>
            <a:endParaRPr lang="ja"/>
          </a:p>
        </p:txBody>
      </p:sp>
    </p:spTree>
    <p:extLst>
      <p:ext uri="{BB962C8B-B14F-4D97-AF65-F5344CB8AC3E}">
        <p14:creationId xmlns:p14="http://schemas.microsoft.com/office/powerpoint/2010/main" val="362298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10</a:t>
            </a:fld>
            <a:endParaRPr lang="en-US"/>
          </a:p>
        </p:txBody>
      </p:sp>
    </p:spTree>
    <p:extLst>
      <p:ext uri="{BB962C8B-B14F-4D97-AF65-F5344CB8AC3E}">
        <p14:creationId xmlns:p14="http://schemas.microsoft.com/office/powerpoint/2010/main" val="219736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418315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12</a:t>
            </a:fld>
            <a:endParaRPr lang="en-US"/>
          </a:p>
        </p:txBody>
      </p:sp>
    </p:spTree>
    <p:extLst>
      <p:ext uri="{BB962C8B-B14F-4D97-AF65-F5344CB8AC3E}">
        <p14:creationId xmlns:p14="http://schemas.microsoft.com/office/powerpoint/2010/main" val="489080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S PMincho"/>
                <a:ea typeface="MS PMincho"/>
                <a:cs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MS PGothic" panose="020B0604020202020204" pitchFamily="34" charset="0"/>
                <a:ea typeface="MS PMincho"/>
                <a:cs typeface="MS PGothic" panose="020B0604020202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8747228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142528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4582147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2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580291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05795986"/>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1758473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3216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26950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453039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970885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979999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153223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132757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132111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2435858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1076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844275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1651281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789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3" y="2142067"/>
            <a:ext cx="11506199" cy="4034896"/>
          </a:xfrm>
        </p:spPr>
        <p:txBody>
          <a:bodyPr>
            <a:normAutofit/>
          </a:bodyPr>
          <a:lstStyle>
            <a:lvl1pPr>
              <a:defRPr sz="1800">
                <a:solidFill>
                  <a:srgbClr val="333333"/>
                </a:solidFill>
              </a:defRPr>
            </a:lvl1pPr>
            <a:lvl2pPr marL="342892" indent="-171446">
              <a:defRPr sz="1500">
                <a:solidFill>
                  <a:srgbClr val="333333"/>
                </a:solidFill>
              </a:defRPr>
            </a:lvl2pPr>
            <a:lvl3pPr marL="514337" indent="-171446">
              <a:defRPr sz="1350">
                <a:solidFill>
                  <a:srgbClr val="333333"/>
                </a:solidFill>
              </a:defRPr>
            </a:lvl3pPr>
            <a:lvl4pPr marL="685783" indent="-171446">
              <a:defRPr sz="1200">
                <a:solidFill>
                  <a:srgbClr val="333333"/>
                </a:solidFill>
              </a:defRPr>
            </a:lvl4pPr>
            <a:lvl5pPr marL="857228" indent="-171446">
              <a:defRPr sz="12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7"/>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7" y="115576"/>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835295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892" indent="0" algn="l">
              <a:buNone/>
              <a:defRPr sz="4950" b="1" cap="all" baseline="0">
                <a:solidFill>
                  <a:schemeClr val="bg1"/>
                </a:solidFill>
                <a:latin typeface="MS PMincho"/>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37356066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8"/>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8"/>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8" y="5297713"/>
            <a:ext cx="9733039" cy="635000"/>
          </a:xfrm>
        </p:spPr>
        <p:txBody>
          <a:bodyPr>
            <a:normAutofit/>
          </a:bodyPr>
          <a:lstStyle>
            <a:lvl1pPr marL="0" indent="0" algn="l">
              <a:buNone/>
              <a:defRPr sz="3300" b="1" cap="all" baseline="0">
                <a:solidFill>
                  <a:srgbClr val="01B0E3"/>
                </a:solidFill>
                <a:latin typeface="MS PMincho"/>
              </a:defRPr>
            </a:lvl1pPr>
            <a:lvl2pPr marL="0" indent="0" algn="ctr">
              <a:buNone/>
              <a:defRPr sz="1500">
                <a:solidFill>
                  <a:schemeClr val="bg1"/>
                </a:solidFill>
              </a:defRPr>
            </a:lvl2pPr>
            <a:lvl3pPr>
              <a:defRPr sz="1350"/>
            </a:lvl3pPr>
            <a:lvl4pPr>
              <a:defRPr sz="1200"/>
            </a:lvl4pPr>
            <a:lvl5pPr>
              <a:defRPr sz="12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8" y="6042787"/>
            <a:ext cx="9733039" cy="465667"/>
          </a:xfrm>
        </p:spPr>
        <p:txBody>
          <a:bodyPr>
            <a:noAutofit/>
          </a:bodyPr>
          <a:lstStyle>
            <a:lvl1pPr marL="0" indent="0" algn="l">
              <a:buNone/>
              <a:defRPr sz="21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5"/>
            <a:ext cx="1872085" cy="703131"/>
          </a:xfrm>
          <a:prstGeom prst="rect">
            <a:avLst/>
          </a:prstGeom>
        </p:spPr>
      </p:pic>
    </p:spTree>
    <p:extLst>
      <p:ext uri="{BB962C8B-B14F-4D97-AF65-F5344CB8AC3E}">
        <p14:creationId xmlns:p14="http://schemas.microsoft.com/office/powerpoint/2010/main" val="2775854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8"/>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8"/>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8" y="5297713"/>
            <a:ext cx="9733039" cy="635000"/>
          </a:xfrm>
        </p:spPr>
        <p:txBody>
          <a:bodyPr>
            <a:normAutofit/>
          </a:bodyPr>
          <a:lstStyle>
            <a:lvl1pPr marL="0" indent="0" algn="l">
              <a:buNone/>
              <a:defRPr sz="3300" b="1" cap="all" baseline="0">
                <a:solidFill>
                  <a:schemeClr val="bg1"/>
                </a:solidFill>
                <a:latin typeface="MS PMincho"/>
              </a:defRPr>
            </a:lvl1pPr>
            <a:lvl2pPr marL="0" indent="0" algn="ctr">
              <a:buNone/>
              <a:defRPr sz="1500">
                <a:solidFill>
                  <a:schemeClr val="bg1"/>
                </a:solidFill>
              </a:defRPr>
            </a:lvl2pPr>
            <a:lvl3pPr>
              <a:defRPr sz="1350"/>
            </a:lvl3pPr>
            <a:lvl4pPr>
              <a:defRPr sz="1200"/>
            </a:lvl4pPr>
            <a:lvl5pPr>
              <a:defRPr sz="12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8" y="6042787"/>
            <a:ext cx="9733039" cy="465667"/>
          </a:xfrm>
        </p:spPr>
        <p:txBody>
          <a:bodyPr>
            <a:noAutofit/>
          </a:bodyPr>
          <a:lstStyle>
            <a:lvl1pPr marL="0" indent="0" algn="l">
              <a:buNone/>
              <a:defRPr sz="2100" b="1">
                <a:solidFill>
                  <a:srgbClr val="333333"/>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5"/>
            <a:ext cx="1872085" cy="703131"/>
          </a:xfrm>
          <a:prstGeom prst="rect">
            <a:avLst/>
          </a:prstGeom>
        </p:spPr>
      </p:pic>
    </p:spTree>
    <p:extLst>
      <p:ext uri="{BB962C8B-B14F-4D97-AF65-F5344CB8AC3E}">
        <p14:creationId xmlns:p14="http://schemas.microsoft.com/office/powerpoint/2010/main" val="2184123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5" y="2436819"/>
            <a:ext cx="11506199" cy="3836989"/>
          </a:xfrm>
        </p:spPr>
        <p:txBody>
          <a:bodyPr>
            <a:normAutofit/>
          </a:bodyPr>
          <a:lstStyle>
            <a:lvl1pPr>
              <a:defRPr sz="1800">
                <a:solidFill>
                  <a:srgbClr val="333333"/>
                </a:solidFill>
              </a:defRPr>
            </a:lvl1pPr>
            <a:lvl2pPr marL="342892" indent="-171446">
              <a:defRPr sz="1500">
                <a:solidFill>
                  <a:srgbClr val="333333"/>
                </a:solidFill>
              </a:defRPr>
            </a:lvl2pPr>
            <a:lvl3pPr marL="514337" indent="-171446">
              <a:defRPr sz="1350">
                <a:solidFill>
                  <a:srgbClr val="333333"/>
                </a:solidFill>
              </a:defRPr>
            </a:lvl3pPr>
            <a:lvl4pPr marL="685783" indent="-171446">
              <a:defRPr sz="1200">
                <a:solidFill>
                  <a:srgbClr val="333333"/>
                </a:solidFill>
              </a:defRPr>
            </a:lvl4pPr>
            <a:lvl5pPr marL="857228" indent="-171446">
              <a:defRPr sz="12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5" y="1796140"/>
            <a:ext cx="11506199" cy="615279"/>
          </a:xfrm>
        </p:spPr>
        <p:txBody>
          <a:bodyPr>
            <a:normAutofit/>
          </a:bodyPr>
          <a:lstStyle>
            <a:lvl1pPr marL="0" indent="0" algn="l">
              <a:buNone/>
              <a:defRPr sz="1800" b="1" cap="all" baseline="0">
                <a:solidFill>
                  <a:srgbClr val="333333"/>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33150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8" y="6356358"/>
            <a:ext cx="423335"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8" y="115578"/>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z="900" smtClean="0">
                <a:solidFill>
                  <a:schemeClr val="tx1"/>
                </a:solidFill>
              </a:rPr>
              <a:pPr/>
              <a:t>‹#›</a:t>
            </a:fld>
            <a:endParaRPr lang="en-US" sz="900">
              <a:solidFill>
                <a:schemeClr val="tx1"/>
              </a:solidFill>
            </a:endParaRPr>
          </a:p>
        </p:txBody>
      </p:sp>
    </p:spTree>
    <p:extLst>
      <p:ext uri="{BB962C8B-B14F-4D97-AF65-F5344CB8AC3E}">
        <p14:creationId xmlns:p14="http://schemas.microsoft.com/office/powerpoint/2010/main" val="1645421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634856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S PMincho"/>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9" y="3383632"/>
            <a:ext cx="4986867" cy="1975764"/>
          </a:xfrm>
        </p:spPr>
        <p:txBody>
          <a:bodyPr>
            <a:normAutofit/>
          </a:bodyPr>
          <a:lstStyle>
            <a:lvl1pPr marL="0" indent="0" algn="l">
              <a:buNone/>
              <a:defRPr sz="1650">
                <a:solidFill>
                  <a:schemeClr val="bg1"/>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722738511"/>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9"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S PMincho"/>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9" y="3383632"/>
            <a:ext cx="4986867" cy="1975764"/>
          </a:xfrm>
        </p:spPr>
        <p:txBody>
          <a:bodyPr>
            <a:normAutofit/>
          </a:bodyPr>
          <a:lstStyle>
            <a:lvl1pPr marL="0" indent="0" algn="l">
              <a:buNone/>
              <a:defRPr sz="1650">
                <a:solidFill>
                  <a:srgbClr val="333333"/>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781347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5"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S PMincho"/>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112738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5"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S PMincho"/>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213793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142067"/>
            <a:ext cx="11506199" cy="4034896"/>
          </a:xfrm>
        </p:spPr>
        <p:txBody>
          <a:bodyPr>
            <a:normAutofit/>
          </a:bodyPr>
          <a:lstStyle>
            <a:lvl1pPr>
              <a:defRPr sz="1800">
                <a:solidFill>
                  <a:schemeClr val="bg1"/>
                </a:solidFill>
              </a:defRPr>
            </a:lvl1pPr>
            <a:lvl2pPr marL="342892" indent="-171446">
              <a:defRPr sz="1500">
                <a:solidFill>
                  <a:schemeClr val="bg1"/>
                </a:solidFill>
              </a:defRPr>
            </a:lvl2pPr>
            <a:lvl3pPr marL="514337" indent="-171446">
              <a:defRPr sz="1350">
                <a:solidFill>
                  <a:schemeClr val="bg1"/>
                </a:solidFill>
              </a:defRPr>
            </a:lvl3pPr>
            <a:lvl4pPr marL="685783" indent="-171446">
              <a:defRPr sz="1200">
                <a:solidFill>
                  <a:schemeClr val="bg1"/>
                </a:solidFill>
              </a:defRPr>
            </a:lvl4pPr>
            <a:lvl5pPr marL="857228" indent="-171446">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5" y="6273121"/>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513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142067"/>
            <a:ext cx="11506199" cy="4034896"/>
          </a:xfrm>
        </p:spPr>
        <p:txBody>
          <a:bodyPr>
            <a:normAutofit/>
          </a:bodyPr>
          <a:lstStyle>
            <a:lvl1pPr>
              <a:defRPr sz="1800">
                <a:solidFill>
                  <a:schemeClr val="bg1"/>
                </a:solidFill>
              </a:defRPr>
            </a:lvl1pPr>
            <a:lvl2pPr marL="342892" indent="-171446">
              <a:defRPr sz="1500">
                <a:solidFill>
                  <a:schemeClr val="bg1"/>
                </a:solidFill>
              </a:defRPr>
            </a:lvl2pPr>
            <a:lvl3pPr marL="514337" indent="-171446">
              <a:defRPr sz="1350">
                <a:solidFill>
                  <a:schemeClr val="bg1"/>
                </a:solidFill>
              </a:defRPr>
            </a:lvl3pPr>
            <a:lvl4pPr marL="685783" indent="-171446">
              <a:defRPr sz="1200">
                <a:solidFill>
                  <a:schemeClr val="bg1"/>
                </a:solidFill>
              </a:defRPr>
            </a:lvl4pPr>
            <a:lvl5pPr marL="857228" indent="-171446">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0" indent="0">
              <a:defRPr sz="33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1003" y="1012898"/>
            <a:ext cx="11365895" cy="600002"/>
          </a:xfrm>
        </p:spPr>
        <p:txBody>
          <a:bodyPr>
            <a:normAutofit/>
          </a:bodyPr>
          <a:lstStyle>
            <a:lvl1pPr marL="0" indent="0" algn="l">
              <a:buNone/>
              <a:defRPr sz="2100">
                <a:solidFill>
                  <a:schemeClr val="bg1"/>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0447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667653"/>
            <a:ext cx="11506199" cy="3773628"/>
          </a:xfrm>
        </p:spPr>
        <p:txBody>
          <a:bodyPr>
            <a:normAutofit/>
          </a:bodyPr>
          <a:lstStyle>
            <a:lvl1pPr>
              <a:defRPr sz="1800">
                <a:solidFill>
                  <a:schemeClr val="bg1"/>
                </a:solidFill>
              </a:defRPr>
            </a:lvl1pPr>
            <a:lvl2pPr marL="342892" indent="-171446">
              <a:defRPr sz="1500">
                <a:solidFill>
                  <a:schemeClr val="bg1"/>
                </a:solidFill>
              </a:defRPr>
            </a:lvl2pPr>
            <a:lvl3pPr marL="514337" indent="-171446">
              <a:defRPr sz="1350">
                <a:solidFill>
                  <a:schemeClr val="bg1"/>
                </a:solidFill>
              </a:defRPr>
            </a:lvl3pPr>
            <a:lvl4pPr marL="685783" indent="-171446">
              <a:defRPr sz="1200">
                <a:solidFill>
                  <a:schemeClr val="bg1"/>
                </a:solidFill>
              </a:defRPr>
            </a:lvl4pPr>
            <a:lvl5pPr marL="857228" indent="-171446">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S PMincho"/>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9"/>
            <a:ext cx="9144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267215218"/>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892" indent="0" algn="l">
              <a:buNone/>
              <a:defRPr sz="4950" b="1" cap="all" baseline="0">
                <a:solidFill>
                  <a:schemeClr val="bg1">
                    <a:alpha val="0"/>
                  </a:schemeClr>
                </a:solidFill>
                <a:latin typeface="MS PMincho"/>
              </a:defRPr>
            </a:lvl1pPr>
            <a:lvl2pPr marL="0" indent="0" algn="ctr">
              <a:buNone/>
              <a:defRPr sz="1500">
                <a:solidFill>
                  <a:schemeClr val="bg1"/>
                </a:solidFill>
              </a:defRPr>
            </a:lvl2pPr>
            <a:lvl3pPr>
              <a:defRPr sz="1350"/>
            </a:lvl3pPr>
            <a:lvl4pPr>
              <a:defRPr sz="1200"/>
            </a:lvl4pPr>
            <a:lvl5pPr>
              <a:defRPr sz="12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8"/>
            <a:ext cx="3860800" cy="2434167"/>
          </a:xfrm>
          <a:noFill/>
          <a:ln w="50800">
            <a:solidFill>
              <a:schemeClr val="bg1"/>
            </a:solidFill>
          </a:ln>
        </p:spPr>
        <p:txBody>
          <a:bodyPr anchor="ctr">
            <a:normAutofit/>
          </a:bodyPr>
          <a:lstStyle>
            <a:lvl1pPr marL="0" indent="0">
              <a:buNone/>
              <a:defRPr sz="2475">
                <a:solidFill>
                  <a:schemeClr val="bg1"/>
                </a:solidFill>
                <a:latin typeface="MS PMincho"/>
              </a:defRPr>
            </a:lvl1pPr>
            <a:lvl2pPr marL="342892" indent="0">
              <a:buFont typeface="Arial" panose="020B0604020202020204" pitchFamily="34" charset="0"/>
              <a:buNone/>
              <a:defRPr sz="2475">
                <a:solidFill>
                  <a:schemeClr val="bg1"/>
                </a:solidFill>
                <a:latin typeface="MS PMincho"/>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S PMincho"/>
              </a:defRPr>
            </a:lvl1pPr>
            <a:lvl2pPr marL="342892" indent="0">
              <a:buFont typeface="Arial" panose="020B0604020202020204" pitchFamily="34" charset="0"/>
              <a:buNone/>
              <a:defRPr sz="2475">
                <a:solidFill>
                  <a:schemeClr val="bg1"/>
                </a:solidFill>
                <a:latin typeface="MS PMincho"/>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297840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892" indent="0" algn="l">
              <a:buNone/>
              <a:defRPr sz="4950" b="1" cap="all" baseline="0">
                <a:solidFill>
                  <a:schemeClr val="bg1">
                    <a:alpha val="0"/>
                  </a:schemeClr>
                </a:solidFill>
                <a:latin typeface="MS PMincho"/>
              </a:defRPr>
            </a:lvl1pPr>
            <a:lvl2pPr marL="0" indent="0" algn="ctr">
              <a:buNone/>
              <a:defRPr sz="1500">
                <a:solidFill>
                  <a:schemeClr val="bg1"/>
                </a:solidFill>
              </a:defRPr>
            </a:lvl2pPr>
            <a:lvl3pPr>
              <a:defRPr sz="1350"/>
            </a:lvl3pPr>
            <a:lvl4pPr>
              <a:defRPr sz="1200"/>
            </a:lvl4pPr>
            <a:lvl5pPr>
              <a:defRPr sz="12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S PMincho"/>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S PMincho"/>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9613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366D-0821-444D-8564-64A5B44C3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AE60F-E902-C74B-9857-94B30BD67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B5F98-916B-714C-97F4-A66644E8EA77}"/>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C6C4C49D-C383-EA47-9ABD-93563DA54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13EA-CAA5-844A-BA25-2BF5D949BFBA}"/>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485612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2ED-393F-6C4D-9B58-C38E7EAA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FFF5D-ADB3-954E-BAB6-C74EB2D61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F361-3721-2D40-A49B-E104964B2577}"/>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44EEBF98-E183-E244-A5D2-0ED17599D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B905D-2CC1-B248-B3EC-BB25DB01F3EB}"/>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15605427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91B-F82E-4B4F-859E-A6E3CF41E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9A8A2-FEE9-A44B-99E8-CBFBA4EB2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6B7CC-EE48-2B44-966A-27852D735E7C}"/>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0E2D0115-920C-E149-A6BD-E7FE21C52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B68D7-9B9B-AF4C-9E3D-ECF760654F2E}"/>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386809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0587-4A3C-DF44-A75D-AE7EF2C6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B59E3-9C6B-D345-B3D7-B9EAE1BE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570B-5954-B44E-9D45-1DC6D2798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828B7-8426-7146-B866-097078E82ED1}"/>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6" name="Footer Placeholder 5">
            <a:extLst>
              <a:ext uri="{FF2B5EF4-FFF2-40B4-BE49-F238E27FC236}">
                <a16:creationId xmlns:a16="http://schemas.microsoft.com/office/drawing/2014/main" id="{063BF77B-8028-FD4E-B624-3BF86AFCA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68CCA-8DAB-CE41-BC6C-BBFCC8703438}"/>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1598574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E808-12FB-3743-8BAA-B171C539D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BF1-790B-7045-9E36-A65DF0A5D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1E6AC-6A01-2440-B092-4F7A556EA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F4CAC-53D7-1C42-A759-E1C3B3259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3D285-7B3F-8840-9E34-B072BEE732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48BBA-68CD-E347-B919-25A99200693C}"/>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8" name="Footer Placeholder 7">
            <a:extLst>
              <a:ext uri="{FF2B5EF4-FFF2-40B4-BE49-F238E27FC236}">
                <a16:creationId xmlns:a16="http://schemas.microsoft.com/office/drawing/2014/main" id="{54D0BA11-20DE-7043-A238-69E176FB1C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D059EA-B20E-1E41-8B8A-BDD473796B81}"/>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4087582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0AC-48D0-454A-B3C8-E6A6A96B7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49AC-616A-C34B-9311-064B4EADF419}"/>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4" name="Footer Placeholder 3">
            <a:extLst>
              <a:ext uri="{FF2B5EF4-FFF2-40B4-BE49-F238E27FC236}">
                <a16:creationId xmlns:a16="http://schemas.microsoft.com/office/drawing/2014/main" id="{550F8F50-6D32-EC40-BA48-E688E8C7A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52CD8D-6055-8F4B-8ECD-4D8141746EB9}"/>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341904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F02A-2863-8A40-A61A-629CE2D9C3DA}"/>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3" name="Footer Placeholder 2">
            <a:extLst>
              <a:ext uri="{FF2B5EF4-FFF2-40B4-BE49-F238E27FC236}">
                <a16:creationId xmlns:a16="http://schemas.microsoft.com/office/drawing/2014/main" id="{1AAA922F-8E8B-C84A-AE98-12B5DE85E5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A4D6F-DF01-6544-AE1B-39CB3C7E4876}"/>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150948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BBA0-E569-DD4F-82C1-4F66FD27F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15AEE-0420-DF46-AA87-5B2091F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23DA5-CF75-DD4C-A6FD-D616FFFA8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4DC2-87AD-6C4F-A9AC-4E2B22811446}"/>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6" name="Footer Placeholder 5">
            <a:extLst>
              <a:ext uri="{FF2B5EF4-FFF2-40B4-BE49-F238E27FC236}">
                <a16:creationId xmlns:a16="http://schemas.microsoft.com/office/drawing/2014/main" id="{38BE103D-BDFF-5B42-AEBD-A78163B4F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C2588-6F12-A74D-90C6-F2B204E45E72}"/>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2783413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7C6-B692-5A45-9FFF-EF80A5F8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15F48-34B7-8542-8591-0DB6F5321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EE47C4-78DA-124B-86B4-95DA27E4B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1F0E-1BC6-DD4A-8BA4-6C74AA95CB96}"/>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6" name="Footer Placeholder 5">
            <a:extLst>
              <a:ext uri="{FF2B5EF4-FFF2-40B4-BE49-F238E27FC236}">
                <a16:creationId xmlns:a16="http://schemas.microsoft.com/office/drawing/2014/main" id="{D71306BD-A6EE-7144-81D7-7FB8A200D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89F32-226E-1446-98F6-8ECCDC9C6443}"/>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354919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F851-1837-F248-9BDD-DD2934DB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5D2B-1074-D64A-BA45-53AACE68A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21632-8F88-AF48-9431-03FE6FF2F67D}"/>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862FF38F-0FEE-1440-BF27-7FE968CDD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73FBA-7877-2441-A8BF-8DE488EDB211}"/>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129575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8B9A7-2F2A-0C43-84B6-CDD67D38D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38B77-247C-2A47-B9A7-F09B5A63E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8D647-F6F4-5843-96FC-795E989B234A}"/>
              </a:ext>
            </a:extLst>
          </p:cNvPr>
          <p:cNvSpPr>
            <a:spLocks noGrp="1"/>
          </p:cNvSpPr>
          <p:nvPr>
            <p:ph type="dt" sz="half" idx="10"/>
          </p:nvPr>
        </p:nvSpPr>
        <p:spPr/>
        <p:txBody>
          <a:body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4D69A2A6-1BE5-BB4F-9B90-31E3EA944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B31DF-3CD1-584C-AC95-AA4B87B70534}"/>
              </a:ext>
            </a:extLst>
          </p:cNvPr>
          <p:cNvSpPr>
            <a:spLocks noGrp="1"/>
          </p:cNvSpPr>
          <p:nvPr>
            <p:ph type="sldNum" sz="quarter" idx="12"/>
          </p:nvPr>
        </p:nvSpPr>
        <p:spPr/>
        <p:txBody>
          <a:bodyPr/>
          <a:lstStyle/>
          <a:p>
            <a:fld id="{33332072-079B-FB40-B61F-4649FFB0B54A}" type="slidenum">
              <a:rPr lang="en-US" smtClean="0"/>
              <a:t>‹#›</a:t>
            </a:fld>
            <a:endParaRPr lang="en-US"/>
          </a:p>
        </p:txBody>
      </p:sp>
    </p:spTree>
    <p:extLst>
      <p:ext uri="{BB962C8B-B14F-4D97-AF65-F5344CB8AC3E}">
        <p14:creationId xmlns:p14="http://schemas.microsoft.com/office/powerpoint/2010/main" val="2952069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81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914516493"/>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86899980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20380682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407126387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150325436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224724049"/>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88850276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250638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85772000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288734396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504599766"/>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a:p>
        </p:txBody>
      </p:sp>
    </p:spTree>
    <p:extLst>
      <p:ext uri="{BB962C8B-B14F-4D97-AF65-F5344CB8AC3E}">
        <p14:creationId xmlns:p14="http://schemas.microsoft.com/office/powerpoint/2010/main" val="3278009065"/>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3" y="2142067"/>
            <a:ext cx="11506199" cy="4034896"/>
          </a:xfrm>
        </p:spPr>
        <p:txBody>
          <a:bodyPr>
            <a:normAutofit/>
          </a:bodyPr>
          <a:lstStyle>
            <a:lvl1pPr>
              <a:defRPr sz="2400">
                <a:solidFill>
                  <a:srgbClr val="333333"/>
                </a:solidFill>
              </a:defRPr>
            </a:lvl1pPr>
            <a:lvl2pPr marL="457178" indent="-228589">
              <a:defRPr sz="2000">
                <a:solidFill>
                  <a:srgbClr val="333333"/>
                </a:solidFill>
              </a:defRPr>
            </a:lvl2pPr>
            <a:lvl3pPr marL="685766" indent="-228589">
              <a:defRPr sz="1800">
                <a:solidFill>
                  <a:srgbClr val="333333"/>
                </a:solidFill>
              </a:defRPr>
            </a:lvl3pPr>
            <a:lvl4pPr marL="914354" indent="-228589">
              <a:defRPr sz="1600">
                <a:solidFill>
                  <a:srgbClr val="333333"/>
                </a:solidFill>
              </a:defRPr>
            </a:lvl4pPr>
            <a:lvl5pPr marL="1142942" indent="-228589">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7" y="115576"/>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987664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8" y="6356358"/>
            <a:ext cx="423335"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8" y="115578"/>
            <a:ext cx="423335"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3671606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178"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52980339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8"/>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8"/>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sz="180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8" y="5297713"/>
            <a:ext cx="9733039"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8" y="6042787"/>
            <a:ext cx="9733039" cy="465667"/>
          </a:xfrm>
        </p:spPr>
        <p:txBody>
          <a:bodyPr>
            <a:noAutofit/>
          </a:bodyPr>
          <a:lstStyle>
            <a:lvl1pPr marL="0" indent="0" algn="l">
              <a:buNone/>
              <a:defRPr sz="28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5"/>
            <a:ext cx="1872085" cy="703131"/>
          </a:xfrm>
          <a:prstGeom prst="rect">
            <a:avLst/>
          </a:prstGeom>
        </p:spPr>
      </p:pic>
    </p:spTree>
    <p:extLst>
      <p:ext uri="{BB962C8B-B14F-4D97-AF65-F5344CB8AC3E}">
        <p14:creationId xmlns:p14="http://schemas.microsoft.com/office/powerpoint/2010/main" val="1279758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8"/>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8"/>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sz="180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8" y="5297713"/>
            <a:ext cx="9733039"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8" y="6042787"/>
            <a:ext cx="9733039" cy="465667"/>
          </a:xfrm>
        </p:spPr>
        <p:txBody>
          <a:bodyPr>
            <a:noAutofit/>
          </a:bodyPr>
          <a:lstStyle>
            <a:lvl1pPr marL="0" indent="0" algn="l">
              <a:buNone/>
              <a:defRPr sz="2800" b="1">
                <a:solidFill>
                  <a:srgbClr val="333333"/>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5"/>
            <a:ext cx="1872085" cy="703131"/>
          </a:xfrm>
          <a:prstGeom prst="rect">
            <a:avLst/>
          </a:prstGeom>
        </p:spPr>
      </p:pic>
    </p:spTree>
    <p:extLst>
      <p:ext uri="{BB962C8B-B14F-4D97-AF65-F5344CB8AC3E}">
        <p14:creationId xmlns:p14="http://schemas.microsoft.com/office/powerpoint/2010/main" val="2216929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5" y="2436819"/>
            <a:ext cx="11506199" cy="3836989"/>
          </a:xfrm>
        </p:spPr>
        <p:txBody>
          <a:bodyPr>
            <a:normAutofit/>
          </a:bodyPr>
          <a:lstStyle>
            <a:lvl1pPr>
              <a:defRPr sz="2400">
                <a:solidFill>
                  <a:srgbClr val="333333"/>
                </a:solidFill>
              </a:defRPr>
            </a:lvl1pPr>
            <a:lvl2pPr marL="457178" indent="-228589">
              <a:defRPr sz="2000">
                <a:solidFill>
                  <a:srgbClr val="333333"/>
                </a:solidFill>
              </a:defRPr>
            </a:lvl2pPr>
            <a:lvl3pPr marL="685766" indent="-228589">
              <a:defRPr sz="1800">
                <a:solidFill>
                  <a:srgbClr val="333333"/>
                </a:solidFill>
              </a:defRPr>
            </a:lvl3pPr>
            <a:lvl4pPr marL="914354" indent="-228589">
              <a:defRPr sz="1600">
                <a:solidFill>
                  <a:srgbClr val="333333"/>
                </a:solidFill>
              </a:defRPr>
            </a:lvl4pPr>
            <a:lvl5pPr marL="1142942" indent="-228589">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5" y="1796140"/>
            <a:ext cx="11506199" cy="615279"/>
          </a:xfrm>
        </p:spPr>
        <p:txBody>
          <a:bodyPr>
            <a:normAutofit/>
          </a:bodyPr>
          <a:lstStyle>
            <a:lvl1pPr marL="0" indent="0" algn="l">
              <a:buNone/>
              <a:defRPr sz="2400" b="1" cap="all" baseline="0">
                <a:solidFill>
                  <a:srgbClr val="333333"/>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94383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087660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596009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589" indent="-169854">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9" y="3383632"/>
            <a:ext cx="4986867" cy="1975764"/>
          </a:xfrm>
        </p:spPr>
        <p:txBody>
          <a:bodyPr>
            <a:normAutofit/>
          </a:bodyPr>
          <a:lstStyle>
            <a:lvl1pPr marL="0" indent="0" algn="l">
              <a:buNone/>
              <a:defRPr sz="2200">
                <a:solidFill>
                  <a:schemeClr val="bg1"/>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86093034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9"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9" y="3383632"/>
            <a:ext cx="4986867" cy="1975764"/>
          </a:xfrm>
        </p:spPr>
        <p:txBody>
          <a:bodyPr>
            <a:normAutofit/>
          </a:bodyPr>
          <a:lstStyle>
            <a:lvl1pPr marL="0" indent="0" algn="l">
              <a:buNone/>
              <a:defRPr sz="2200">
                <a:solidFill>
                  <a:srgbClr val="333333"/>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69564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5"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2200">
                <a:solidFill>
                  <a:schemeClr val="bg1"/>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30850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5"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2200">
                <a:solidFill>
                  <a:schemeClr val="bg1"/>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826493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142067"/>
            <a:ext cx="11506199" cy="4034896"/>
          </a:xfrm>
        </p:spPr>
        <p:txBody>
          <a:bodyPr>
            <a:normAutofit/>
          </a:bodyPr>
          <a:lstStyle>
            <a:lvl1pPr>
              <a:defRPr sz="2400">
                <a:solidFill>
                  <a:schemeClr val="bg1"/>
                </a:solidFill>
              </a:defRPr>
            </a:lvl1pPr>
            <a:lvl2pPr marL="457178" indent="-228589">
              <a:defRPr sz="2000">
                <a:solidFill>
                  <a:schemeClr val="bg1"/>
                </a:solidFill>
              </a:defRPr>
            </a:lvl2pPr>
            <a:lvl3pPr marL="685766" indent="-228589">
              <a:defRPr sz="1800">
                <a:solidFill>
                  <a:schemeClr val="bg1"/>
                </a:solidFill>
              </a:defRPr>
            </a:lvl3pPr>
            <a:lvl4pPr marL="914354" indent="-228589">
              <a:defRPr sz="1600">
                <a:solidFill>
                  <a:schemeClr val="bg1"/>
                </a:solidFill>
              </a:defRPr>
            </a:lvl4pPr>
            <a:lvl5pPr marL="1142942" indent="-228589">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8" y="115578"/>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5" y="6273121"/>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74334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142067"/>
            <a:ext cx="11506199" cy="4034896"/>
          </a:xfrm>
        </p:spPr>
        <p:txBody>
          <a:bodyPr>
            <a:normAutofit/>
          </a:bodyPr>
          <a:lstStyle>
            <a:lvl1pPr>
              <a:defRPr sz="2400">
                <a:solidFill>
                  <a:schemeClr val="bg1"/>
                </a:solidFill>
              </a:defRPr>
            </a:lvl1pPr>
            <a:lvl2pPr marL="457178" indent="-228589">
              <a:defRPr sz="2000">
                <a:solidFill>
                  <a:schemeClr val="bg1"/>
                </a:solidFill>
              </a:defRPr>
            </a:lvl2pPr>
            <a:lvl3pPr marL="685766" indent="-228589">
              <a:defRPr sz="1800">
                <a:solidFill>
                  <a:schemeClr val="bg1"/>
                </a:solidFill>
              </a:defRPr>
            </a:lvl3pPr>
            <a:lvl4pPr marL="914354" indent="-228589">
              <a:defRPr sz="1600">
                <a:solidFill>
                  <a:schemeClr val="bg1"/>
                </a:solidFill>
              </a:defRPr>
            </a:lvl4pPr>
            <a:lvl5pPr marL="1142942" indent="-228589">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39844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1003" y="1012898"/>
            <a:ext cx="11365895" cy="600002"/>
          </a:xfrm>
        </p:spPr>
        <p:txBody>
          <a:bodyPr>
            <a:normAutofit/>
          </a:bodyPr>
          <a:lstStyle>
            <a:lvl1pPr marL="0" indent="0" algn="l">
              <a:buNone/>
              <a:defRPr sz="2800">
                <a:solidFill>
                  <a:schemeClr val="bg1"/>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48613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5" y="2667653"/>
            <a:ext cx="11506199" cy="3773628"/>
          </a:xfrm>
        </p:spPr>
        <p:txBody>
          <a:bodyPr>
            <a:normAutofit/>
          </a:bodyPr>
          <a:lstStyle>
            <a:lvl1pPr>
              <a:defRPr sz="2400">
                <a:solidFill>
                  <a:schemeClr val="bg1"/>
                </a:solidFill>
              </a:defRPr>
            </a:lvl1pPr>
            <a:lvl2pPr marL="457178" indent="-228589">
              <a:defRPr sz="2000">
                <a:solidFill>
                  <a:schemeClr val="bg1"/>
                </a:solidFill>
              </a:defRPr>
            </a:lvl2pPr>
            <a:lvl3pPr marL="685766" indent="-228589">
              <a:defRPr sz="1800">
                <a:solidFill>
                  <a:schemeClr val="bg1"/>
                </a:solidFill>
              </a:defRPr>
            </a:lvl3pPr>
            <a:lvl4pPr marL="914354" indent="-228589">
              <a:defRPr sz="1600">
                <a:solidFill>
                  <a:schemeClr val="bg1"/>
                </a:solidFill>
              </a:defRPr>
            </a:lvl4pPr>
            <a:lvl5pPr marL="1142942" indent="-228589">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8"/>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086508378"/>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178"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8"/>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178" indent="0">
              <a:buFont typeface="Arial" panose="020B0604020202020204" pitchFamily="34" charset="0"/>
              <a:buNone/>
              <a:defRPr sz="3300">
                <a:solidFill>
                  <a:schemeClr val="bg1"/>
                </a:solidFill>
                <a:latin typeface="MS PMincho"/>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178" indent="0">
              <a:buFont typeface="Arial" panose="020B0604020202020204" pitchFamily="34" charset="0"/>
              <a:buNone/>
              <a:defRPr sz="3300">
                <a:solidFill>
                  <a:schemeClr val="bg1"/>
                </a:solidFill>
                <a:latin typeface="MS PMincho"/>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129700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178"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8" y="115578"/>
            <a:ext cx="423335"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61951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9437085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368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87163526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478623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369027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378823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585401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233888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1886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28939754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668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20" Type="http://schemas.openxmlformats.org/officeDocument/2006/relationships/slideLayout" Target="../slideLayouts/slideLayout82.xml"/><Relationship Id="rId41"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a:solidFill>
                  <a:srgbClr val="222222"/>
                </a:solidFill>
                <a:effectLst/>
                <a:latin typeface="MS PGothic" panose="020B0604020202020204" pitchFamily="34" charset="0"/>
              </a:rPr>
              <a:t> </a:t>
            </a:r>
          </a:p>
          <a:p>
            <a:pPr algn="l">
              <a:spcBef>
                <a:spcPts val="600"/>
              </a:spcBef>
              <a:spcAft>
                <a:spcPts val="600"/>
              </a:spcAft>
            </a:pPr>
            <a:r>
              <a:rPr lang="en-US" b="0" i="0">
                <a:solidFill>
                  <a:srgbClr val="000000"/>
                </a:solidFill>
                <a:effectLst/>
                <a:latin typeface="MS PGothic" panose="020B0604020202020204" pitchFamily="34" charset="0"/>
              </a:rPr>
              <a:t>• revise any of the “how-to” text on the first pages</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000000"/>
                </a:solidFill>
                <a:effectLst/>
                <a:latin typeface="MS PGothic" panose="020B0604020202020204" pitchFamily="34" charset="0"/>
              </a:rPr>
              <a:t>• create text placeholders within each slide</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000000"/>
                </a:solidFill>
                <a:effectLst/>
                <a:latin typeface="MS PGothic" panose="020B0604020202020204" pitchFamily="34" charset="0"/>
              </a:rPr>
              <a:t>• need your advice on fonts – I’m thinking we should only use the “free option” fonts? (see attached)</a:t>
            </a:r>
            <a:endParaRPr lang="en-US" b="0" i="0">
              <a:solidFill>
                <a:srgbClr val="222222"/>
              </a:solidFill>
              <a:effectLst/>
              <a:latin typeface="MS PGothic" panose="020B0604020202020204" pitchFamily="34" charset="0"/>
            </a:endParaRPr>
          </a:p>
          <a:p>
            <a:pPr algn="l">
              <a:spcBef>
                <a:spcPts val="600"/>
              </a:spcBef>
              <a:spcAft>
                <a:spcPts val="600"/>
              </a:spcAft>
            </a:pPr>
            <a:r>
              <a:rPr lang="en-US" b="0" i="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5926922" y="6933909"/>
            <a:ext cx="5426878" cy="487518"/>
            <a:chOff x="-348110" y="6933909"/>
            <a:chExt cx="5426878" cy="487518"/>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202251"/>
              <a:chOff x="1316510" y="6885708"/>
              <a:chExt cx="3695367" cy="202251"/>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60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600"/>
                </a:br>
                <a:r>
                  <a:rPr lang="en-US" sz="600"/>
                  <a:t>R23,G69,B143</a:t>
                </a:r>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600"/>
                </a:br>
                <a:r>
                  <a:rPr lang="en-US" sz="60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600">
                    <a:solidFill>
                      <a:schemeClr val="tx1"/>
                    </a:solidFill>
                  </a:rPr>
                </a:br>
                <a:r>
                  <a:rPr lang="en-US" sz="600">
                    <a:solidFill>
                      <a:schemeClr val="tx1"/>
                    </a:solidFill>
                  </a:rPr>
                  <a:t>R1,G180,B231</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600">
                    <a:solidFill>
                      <a:schemeClr val="tx1"/>
                    </a:solidFill>
                  </a:rPr>
                </a:br>
                <a:r>
                  <a:rPr lang="en-US" sz="600">
                    <a:solidFill>
                      <a:schemeClr val="tx1"/>
                    </a:solidFill>
                  </a:rPr>
                  <a:t>R247,G168,B27</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348110" y="6933909"/>
              <a:ext cx="1697485" cy="307777"/>
            </a:xfrm>
            <a:prstGeom prst="rect">
              <a:avLst/>
            </a:prstGeom>
            <a:noFill/>
          </p:spPr>
          <p:txBody>
            <a:bodyPr wrap="square" lIns="0" rIns="0" rtlCol="0">
              <a:spAutoFit/>
            </a:body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700" b="1" baseline="0">
                <a:solidFill>
                  <a:schemeClr val="tx1"/>
                </a:solidFill>
              </a:endParaRP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894996" y="7221372"/>
              <a:ext cx="448841" cy="200055"/>
            </a:xfrm>
            <a:prstGeom prst="rect">
              <a:avLst/>
            </a:prstGeom>
            <a:noFill/>
          </p:spPr>
          <p:txBody>
            <a:bodyPr wrap="none" lIns="0" rIns="0" rtlCol="0">
              <a:spAutoFit/>
            </a:bodyPr>
            <a:lstStyle>
              <a:defPPr>
                <a:defRPr lang="en-US"/>
              </a:defPPr>
              <a:lvl1pPr algn="r">
                <a:defRPr sz="800" b="1"/>
              </a:lvl1p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28" name="Rectangle 27">
            <a:extLst>
              <a:ext uri="{FF2B5EF4-FFF2-40B4-BE49-F238E27FC236}">
                <a16:creationId xmlns:a16="http://schemas.microsoft.com/office/drawing/2014/main" id="{3350382F-00B0-CA43-A0F7-644A8D699293}"/>
              </a:ext>
            </a:extLst>
          </p:cNvPr>
          <p:cNvSpPr/>
          <p:nvPr userDrawn="1"/>
        </p:nvSpPr>
        <p:spPr>
          <a:xfrm>
            <a:off x="9526543" y="7213528"/>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Violet</a:t>
            </a:r>
            <a:br>
              <a:rPr lang="en-US" sz="600"/>
            </a:br>
            <a:r>
              <a:rPr lang="en-US" sz="600"/>
              <a:t>R135,G33,B117</a:t>
            </a:r>
          </a:p>
        </p:txBody>
      </p:sp>
      <p:sp>
        <p:nvSpPr>
          <p:cNvPr id="29" name="Rectangle 28">
            <a:extLst>
              <a:ext uri="{FF2B5EF4-FFF2-40B4-BE49-F238E27FC236}">
                <a16:creationId xmlns:a16="http://schemas.microsoft.com/office/drawing/2014/main" id="{9DBF9526-5EAB-5F46-806E-1011D8E6B2D8}"/>
              </a:ext>
            </a:extLst>
          </p:cNvPr>
          <p:cNvSpPr/>
          <p:nvPr userDrawn="1"/>
        </p:nvSpPr>
        <p:spPr>
          <a:xfrm>
            <a:off x="10460598" y="7213528"/>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Orange</a:t>
            </a:r>
            <a:br>
              <a:rPr lang="en-US" sz="600"/>
            </a:br>
            <a:r>
              <a:rPr lang="en-US" sz="600"/>
              <a:t>R255,G118,B0</a:t>
            </a:r>
          </a:p>
        </p:txBody>
      </p:sp>
      <p:sp>
        <p:nvSpPr>
          <p:cNvPr id="30" name="Rectangle 29">
            <a:extLst>
              <a:ext uri="{FF2B5EF4-FFF2-40B4-BE49-F238E27FC236}">
                <a16:creationId xmlns:a16="http://schemas.microsoft.com/office/drawing/2014/main" id="{AF208F66-38FD-9F4E-90C2-878C56D19B25}"/>
              </a:ext>
            </a:extLst>
          </p:cNvPr>
          <p:cNvSpPr/>
          <p:nvPr userDrawn="1"/>
        </p:nvSpPr>
        <p:spPr>
          <a:xfrm>
            <a:off x="7658433" y="7213528"/>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bg1"/>
                </a:solidFill>
              </a:rPr>
              <a:t>Cranberry</a:t>
            </a:r>
            <a:br>
              <a:rPr lang="en-US" sz="600">
                <a:solidFill>
                  <a:schemeClr val="bg1"/>
                </a:solidFill>
              </a:rPr>
            </a:br>
            <a:r>
              <a:rPr lang="en-US" sz="600">
                <a:solidFill>
                  <a:schemeClr val="bg1"/>
                </a:solidFill>
              </a:rPr>
              <a:t>R217,G27, B92</a:t>
            </a:r>
          </a:p>
        </p:txBody>
      </p:sp>
      <p:sp>
        <p:nvSpPr>
          <p:cNvPr id="31" name="Rectangle 30">
            <a:extLst>
              <a:ext uri="{FF2B5EF4-FFF2-40B4-BE49-F238E27FC236}">
                <a16:creationId xmlns:a16="http://schemas.microsoft.com/office/drawing/2014/main" id="{F67EA936-2F51-5D46-909D-D708A3959C64}"/>
              </a:ext>
            </a:extLst>
          </p:cNvPr>
          <p:cNvSpPr/>
          <p:nvPr userDrawn="1"/>
        </p:nvSpPr>
        <p:spPr>
          <a:xfrm>
            <a:off x="8592488" y="7213528"/>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Turquoise</a:t>
            </a:r>
            <a:br>
              <a:rPr lang="en-US" sz="600"/>
            </a:br>
            <a:r>
              <a:rPr lang="en-US" sz="600"/>
              <a:t>R0,G153,B153</a:t>
            </a:r>
          </a:p>
        </p:txBody>
      </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CBA221BE-B7AF-49B2-9831-E6A8B234C6E9}"/>
              </a:ext>
            </a:extLst>
          </p:cNvPr>
          <p:cNvSpPr/>
          <p:nvPr userDrawn="1"/>
        </p:nvSpPr>
        <p:spPr>
          <a:xfrm>
            <a:off x="12192000" y="3"/>
            <a:ext cx="5613400" cy="4234493"/>
          </a:xfrm>
          <a:prstGeom prst="rect">
            <a:avLst/>
          </a:prstGeom>
        </p:spPr>
        <p:txBody>
          <a:bodyPr wrap="square">
            <a:spAutoFit/>
          </a:bodyPr>
          <a:lstStyle/>
          <a:p>
            <a:pPr algn="l">
              <a:spcBef>
                <a:spcPts val="450"/>
              </a:spcBef>
              <a:spcAft>
                <a:spcPts val="450"/>
              </a:spcAft>
            </a:pPr>
            <a:r>
              <a:rPr lang="en-US" sz="1350" b="0" i="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a:solidFill>
                  <a:srgbClr val="222222"/>
                </a:solidFill>
                <a:effectLst/>
                <a:latin typeface="MS PGothic" panose="020B0604020202020204" pitchFamily="34" charset="0"/>
              </a:rPr>
              <a:t> </a:t>
            </a:r>
          </a:p>
          <a:p>
            <a:pPr algn="l">
              <a:spcBef>
                <a:spcPts val="450"/>
              </a:spcBef>
              <a:spcAft>
                <a:spcPts val="450"/>
              </a:spcAft>
            </a:pPr>
            <a:r>
              <a:rPr lang="en-US" sz="1350" b="0" i="0">
                <a:solidFill>
                  <a:srgbClr val="000000"/>
                </a:solidFill>
                <a:effectLst/>
                <a:latin typeface="MS PGothic" panose="020B0604020202020204" pitchFamily="34" charset="0"/>
              </a:rPr>
              <a:t>• revise any of the “how-to” text on the first pages</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000000"/>
                </a:solidFill>
                <a:effectLst/>
                <a:latin typeface="MS PGothic" panose="020B0604020202020204" pitchFamily="34" charset="0"/>
              </a:rPr>
              <a:t>• create text placeholders within each slide</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000000"/>
                </a:solidFill>
                <a:effectLst/>
                <a:latin typeface="MS PGothic" panose="020B0604020202020204" pitchFamily="34" charset="0"/>
              </a:rPr>
              <a:t>• need your advice on fonts – I’m thinking we should only use the “free option” fonts? (see attached)</a:t>
            </a:r>
            <a:endParaRPr lang="en-US" sz="1350" b="0" i="0">
              <a:solidFill>
                <a:srgbClr val="222222"/>
              </a:solidFill>
              <a:effectLst/>
              <a:latin typeface="MS PGothic" panose="020B0604020202020204" pitchFamily="34" charset="0"/>
            </a:endParaRPr>
          </a:p>
          <a:p>
            <a:pPr algn="l">
              <a:spcBef>
                <a:spcPts val="450"/>
              </a:spcBef>
              <a:spcAft>
                <a:spcPts val="450"/>
              </a:spcAft>
            </a:pPr>
            <a:r>
              <a:rPr lang="en-US" sz="1350" b="0" i="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52E64E15-EC00-4AEA-8FDA-FD0B92B71456}"/>
              </a:ext>
            </a:extLst>
          </p:cNvPr>
          <p:cNvGrpSpPr/>
          <p:nvPr userDrawn="1"/>
        </p:nvGrpSpPr>
        <p:grpSpPr>
          <a:xfrm>
            <a:off x="0" y="6985005"/>
            <a:ext cx="10083800" cy="304209"/>
            <a:chOff x="0" y="-1013285"/>
            <a:chExt cx="12192000" cy="885694"/>
          </a:xfrm>
        </p:grpSpPr>
        <p:sp>
          <p:nvSpPr>
            <p:cNvPr id="9" name="Rectangle 8">
              <a:extLst>
                <a:ext uri="{FF2B5EF4-FFF2-40B4-BE49-F238E27FC236}">
                  <a16:creationId xmlns:a16="http://schemas.microsoft.com/office/drawing/2014/main" id="{097CFF15-1AD9-4DA1-81A7-6635051E766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72,89,93</a:t>
              </a:r>
            </a:p>
          </p:txBody>
        </p:sp>
        <p:sp>
          <p:nvSpPr>
            <p:cNvPr id="10" name="Rectangle 9">
              <a:extLst>
                <a:ext uri="{FF2B5EF4-FFF2-40B4-BE49-F238E27FC236}">
                  <a16:creationId xmlns:a16="http://schemas.microsoft.com/office/drawing/2014/main" id="{7C02550D-AAA5-4883-B40E-07528846781D}"/>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0,178,177</a:t>
              </a:r>
            </a:p>
          </p:txBody>
        </p:sp>
        <p:sp>
          <p:nvSpPr>
            <p:cNvPr id="11" name="Rectangle 10">
              <a:extLst>
                <a:ext uri="{FF2B5EF4-FFF2-40B4-BE49-F238E27FC236}">
                  <a16:creationId xmlns:a16="http://schemas.microsoft.com/office/drawing/2014/main" id="{D8B7898E-60E7-4611-A168-DF747CA05A1B}"/>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1,176,227</a:t>
              </a:r>
            </a:p>
          </p:txBody>
        </p:sp>
        <p:sp>
          <p:nvSpPr>
            <p:cNvPr id="12" name="Rectangle 11">
              <a:extLst>
                <a:ext uri="{FF2B5EF4-FFF2-40B4-BE49-F238E27FC236}">
                  <a16:creationId xmlns:a16="http://schemas.microsoft.com/office/drawing/2014/main" id="{B887FC96-D68A-4CFE-A6C4-EE339954AE59}"/>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0,111,211</a:t>
              </a:r>
            </a:p>
          </p:txBody>
        </p:sp>
        <p:sp>
          <p:nvSpPr>
            <p:cNvPr id="13" name="Rectangle 12">
              <a:extLst>
                <a:ext uri="{FF2B5EF4-FFF2-40B4-BE49-F238E27FC236}">
                  <a16:creationId xmlns:a16="http://schemas.microsoft.com/office/drawing/2014/main" id="{9735D31B-F40C-4B55-A35F-C105B6F9F0F1}"/>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125,23,158</a:t>
              </a:r>
            </a:p>
          </p:txBody>
        </p:sp>
        <p:sp>
          <p:nvSpPr>
            <p:cNvPr id="14" name="Rectangle 13">
              <a:extLst>
                <a:ext uri="{FF2B5EF4-FFF2-40B4-BE49-F238E27FC236}">
                  <a16:creationId xmlns:a16="http://schemas.microsoft.com/office/drawing/2014/main" id="{E26C0BA9-1F5B-4ACF-9182-01535F6AAE82}"/>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235,6,117</a:t>
              </a:r>
            </a:p>
          </p:txBody>
        </p:sp>
      </p:grpSp>
      <p:sp>
        <p:nvSpPr>
          <p:cNvPr id="15" name="Rotary Logo simple" hidden="1">
            <a:extLst>
              <a:ext uri="{FF2B5EF4-FFF2-40B4-BE49-F238E27FC236}">
                <a16:creationId xmlns:a16="http://schemas.microsoft.com/office/drawing/2014/main" id="{8BBBF9B4-F72A-433D-AA61-7D68D47118FD}"/>
              </a:ext>
            </a:extLst>
          </p:cNvPr>
          <p:cNvSpPr>
            <a:spLocks/>
          </p:cNvSpPr>
          <p:nvPr userDrawn="1"/>
        </p:nvSpPr>
        <p:spPr bwMode="auto">
          <a:xfrm>
            <a:off x="12939397" y="6041021"/>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grpSp>
        <p:nvGrpSpPr>
          <p:cNvPr id="16" name="Group 45">
            <a:extLst>
              <a:ext uri="{FF2B5EF4-FFF2-40B4-BE49-F238E27FC236}">
                <a16:creationId xmlns:a16="http://schemas.microsoft.com/office/drawing/2014/main" id="{90CE7911-AA17-4FF7-BDCA-86BEFC7EA468}"/>
              </a:ext>
            </a:extLst>
          </p:cNvPr>
          <p:cNvGrpSpPr/>
          <p:nvPr userDrawn="1"/>
        </p:nvGrpSpPr>
        <p:grpSpPr>
          <a:xfrm>
            <a:off x="5926925" y="6933912"/>
            <a:ext cx="5426879" cy="460587"/>
            <a:chOff x="-348110" y="6933909"/>
            <a:chExt cx="5426878" cy="460587"/>
          </a:xfrm>
        </p:grpSpPr>
        <p:grpSp>
          <p:nvGrpSpPr>
            <p:cNvPr id="17" name="Group 69">
              <a:extLst>
                <a:ext uri="{FF2B5EF4-FFF2-40B4-BE49-F238E27FC236}">
                  <a16:creationId xmlns:a16="http://schemas.microsoft.com/office/drawing/2014/main" id="{BB029F8D-8071-492F-AC60-9064439A4B17}"/>
                </a:ext>
              </a:extLst>
            </p:cNvPr>
            <p:cNvGrpSpPr/>
            <p:nvPr userDrawn="1"/>
          </p:nvGrpSpPr>
          <p:grpSpPr>
            <a:xfrm>
              <a:off x="1383401" y="6984916"/>
              <a:ext cx="3695367" cy="202251"/>
              <a:chOff x="1316510" y="6885708"/>
              <a:chExt cx="3695367" cy="202251"/>
            </a:xfrm>
          </p:grpSpPr>
          <p:sp>
            <p:nvSpPr>
              <p:cNvPr id="20" name="Rectangle 72">
                <a:extLst>
                  <a:ext uri="{FF2B5EF4-FFF2-40B4-BE49-F238E27FC236}">
                    <a16:creationId xmlns:a16="http://schemas.microsoft.com/office/drawing/2014/main" id="{F528E76F-C787-4C68-A2F2-DC6101C626AC}"/>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45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450"/>
                </a:br>
                <a:r>
                  <a:rPr lang="en-US" sz="450"/>
                  <a:t>R23,G69,B143</a:t>
                </a:r>
              </a:p>
            </p:txBody>
          </p:sp>
          <p:sp>
            <p:nvSpPr>
              <p:cNvPr id="21" name="Rectangle 73">
                <a:extLst>
                  <a:ext uri="{FF2B5EF4-FFF2-40B4-BE49-F238E27FC236}">
                    <a16:creationId xmlns:a16="http://schemas.microsoft.com/office/drawing/2014/main" id="{28AEEE91-3EDD-4BB8-BDBD-4671313B6499}"/>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25"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450"/>
                </a:br>
                <a:r>
                  <a:rPr lang="en-US" sz="450">
                    <a:solidFill>
                      <a:schemeClr val="bg1"/>
                    </a:solidFill>
                  </a:rPr>
                  <a:t>R0,G93,B170</a:t>
                </a:r>
              </a:p>
            </p:txBody>
          </p:sp>
          <p:sp>
            <p:nvSpPr>
              <p:cNvPr id="22" name="Rectangle 74">
                <a:extLst>
                  <a:ext uri="{FF2B5EF4-FFF2-40B4-BE49-F238E27FC236}">
                    <a16:creationId xmlns:a16="http://schemas.microsoft.com/office/drawing/2014/main" id="{6392BE48-537E-4D09-BE06-CB9C23999F33}"/>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25"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450">
                    <a:solidFill>
                      <a:schemeClr val="tx1"/>
                    </a:solidFill>
                  </a:rPr>
                </a:br>
                <a:r>
                  <a:rPr lang="en-US" sz="450">
                    <a:solidFill>
                      <a:schemeClr val="tx1"/>
                    </a:solidFill>
                  </a:rPr>
                  <a:t>R1,G180,B231</a:t>
                </a:r>
              </a:p>
            </p:txBody>
          </p:sp>
          <p:sp>
            <p:nvSpPr>
              <p:cNvPr id="23" name="Rectangle 77">
                <a:extLst>
                  <a:ext uri="{FF2B5EF4-FFF2-40B4-BE49-F238E27FC236}">
                    <a16:creationId xmlns:a16="http://schemas.microsoft.com/office/drawing/2014/main" id="{7C86046C-AD7F-42E1-9E85-1889E40C08AB}"/>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25"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450">
                    <a:solidFill>
                      <a:schemeClr val="tx1"/>
                    </a:solidFill>
                  </a:rPr>
                </a:br>
                <a:r>
                  <a:rPr lang="en-US" sz="450">
                    <a:solidFill>
                      <a:schemeClr val="tx1"/>
                    </a:solidFill>
                  </a:rPr>
                  <a:t>R247,G168,B27</a:t>
                </a:r>
              </a:p>
            </p:txBody>
          </p:sp>
        </p:grpSp>
        <p:sp>
          <p:nvSpPr>
            <p:cNvPr id="18" name="TextBox 70">
              <a:extLst>
                <a:ext uri="{FF2B5EF4-FFF2-40B4-BE49-F238E27FC236}">
                  <a16:creationId xmlns:a16="http://schemas.microsoft.com/office/drawing/2014/main" id="{5B827E0C-0336-4EA7-B802-87DE4A748E50}"/>
                </a:ext>
              </a:extLst>
            </p:cNvPr>
            <p:cNvSpPr txBox="1"/>
            <p:nvPr userDrawn="1"/>
          </p:nvSpPr>
          <p:spPr>
            <a:xfrm>
              <a:off x="-348110" y="6933909"/>
              <a:ext cx="1697485" cy="253916"/>
            </a:xfrm>
            <a:prstGeom prst="rect">
              <a:avLst/>
            </a:prstGeom>
            <a:noFill/>
          </p:spPr>
          <p:txBody>
            <a:bodyPr wrap="square" lIns="0" rIns="0" rtlCol="0">
              <a:spAutoFit/>
            </a:bodyPr>
            <a:lstStyle/>
            <a:p>
              <a:pPr algn="r"/>
              <a:r>
                <a:rPr lang="ja-JP" altLang="en-US" sz="525"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525"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525" b="1" baseline="0">
                <a:solidFill>
                  <a:schemeClr val="tx1"/>
                </a:solidFill>
              </a:endParaRPr>
            </a:p>
          </p:txBody>
        </p:sp>
        <p:sp>
          <p:nvSpPr>
            <p:cNvPr id="19" name="TextBox 71">
              <a:extLst>
                <a:ext uri="{FF2B5EF4-FFF2-40B4-BE49-F238E27FC236}">
                  <a16:creationId xmlns:a16="http://schemas.microsoft.com/office/drawing/2014/main" id="{F6CE3DA3-CAF3-43DB-959B-AC85D6766A0F}"/>
                </a:ext>
              </a:extLst>
            </p:cNvPr>
            <p:cNvSpPr txBox="1"/>
            <p:nvPr userDrawn="1"/>
          </p:nvSpPr>
          <p:spPr>
            <a:xfrm>
              <a:off x="1007207" y="7221372"/>
              <a:ext cx="336631" cy="173124"/>
            </a:xfrm>
            <a:prstGeom prst="rect">
              <a:avLst/>
            </a:prstGeom>
            <a:noFill/>
          </p:spPr>
          <p:txBody>
            <a:bodyPr wrap="none" lIns="0" rIns="0" rtlCol="0">
              <a:spAutoFit/>
            </a:bodyPr>
            <a:lstStyle>
              <a:defPPr>
                <a:defRPr lang="en-US"/>
              </a:defPPr>
              <a:lvl1pPr algn="r">
                <a:defRPr sz="800" b="1"/>
              </a:lvl1pPr>
            </a:lstStyle>
            <a:p>
              <a:pPr algn="r"/>
              <a:r>
                <a:rPr lang="ja-JP" altLang="en-US" sz="525"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24" name="Rectangle 27">
            <a:extLst>
              <a:ext uri="{FF2B5EF4-FFF2-40B4-BE49-F238E27FC236}">
                <a16:creationId xmlns:a16="http://schemas.microsoft.com/office/drawing/2014/main" id="{4D77724D-D719-4E2D-A3B1-5E48AC5F0F18}"/>
              </a:ext>
            </a:extLst>
          </p:cNvPr>
          <p:cNvSpPr/>
          <p:nvPr userDrawn="1"/>
        </p:nvSpPr>
        <p:spPr>
          <a:xfrm>
            <a:off x="9526545" y="7213528"/>
            <a:ext cx="893203"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Violet</a:t>
            </a:r>
            <a:br>
              <a:rPr lang="en-US" sz="450"/>
            </a:br>
            <a:r>
              <a:rPr lang="en-US" sz="450"/>
              <a:t>R135,G33,B117</a:t>
            </a:r>
          </a:p>
        </p:txBody>
      </p:sp>
      <p:sp>
        <p:nvSpPr>
          <p:cNvPr id="25" name="Rectangle 28">
            <a:extLst>
              <a:ext uri="{FF2B5EF4-FFF2-40B4-BE49-F238E27FC236}">
                <a16:creationId xmlns:a16="http://schemas.microsoft.com/office/drawing/2014/main" id="{EBBFCECE-D293-4320-83C6-00667D7D7ACF}"/>
              </a:ext>
            </a:extLst>
          </p:cNvPr>
          <p:cNvSpPr/>
          <p:nvPr userDrawn="1"/>
        </p:nvSpPr>
        <p:spPr>
          <a:xfrm>
            <a:off x="10460597" y="7213528"/>
            <a:ext cx="893203"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Orange</a:t>
            </a:r>
            <a:br>
              <a:rPr lang="en-US" sz="450"/>
            </a:br>
            <a:r>
              <a:rPr lang="en-US" sz="450"/>
              <a:t>R255,G118,B0</a:t>
            </a:r>
          </a:p>
        </p:txBody>
      </p:sp>
      <p:sp>
        <p:nvSpPr>
          <p:cNvPr id="26" name="Rectangle 29">
            <a:extLst>
              <a:ext uri="{FF2B5EF4-FFF2-40B4-BE49-F238E27FC236}">
                <a16:creationId xmlns:a16="http://schemas.microsoft.com/office/drawing/2014/main" id="{96F9A577-5D7F-496B-84CB-564BE6AAA209}"/>
              </a:ext>
            </a:extLst>
          </p:cNvPr>
          <p:cNvSpPr/>
          <p:nvPr userDrawn="1"/>
        </p:nvSpPr>
        <p:spPr>
          <a:xfrm>
            <a:off x="7658433" y="7213528"/>
            <a:ext cx="893203"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solidFill>
                  <a:schemeClr val="bg1"/>
                </a:solidFill>
              </a:rPr>
              <a:t>Cranberry</a:t>
            </a:r>
            <a:br>
              <a:rPr lang="en-US" sz="450">
                <a:solidFill>
                  <a:schemeClr val="bg1"/>
                </a:solidFill>
              </a:rPr>
            </a:br>
            <a:r>
              <a:rPr lang="en-US" sz="450">
                <a:solidFill>
                  <a:schemeClr val="bg1"/>
                </a:solidFill>
              </a:rPr>
              <a:t>R217,G27, B92</a:t>
            </a:r>
          </a:p>
        </p:txBody>
      </p:sp>
      <p:sp>
        <p:nvSpPr>
          <p:cNvPr id="27" name="Rectangle 30">
            <a:extLst>
              <a:ext uri="{FF2B5EF4-FFF2-40B4-BE49-F238E27FC236}">
                <a16:creationId xmlns:a16="http://schemas.microsoft.com/office/drawing/2014/main" id="{4032A06E-DF55-4E07-B346-CA38EE6D86B1}"/>
              </a:ext>
            </a:extLst>
          </p:cNvPr>
          <p:cNvSpPr/>
          <p:nvPr userDrawn="1"/>
        </p:nvSpPr>
        <p:spPr>
          <a:xfrm>
            <a:off x="8592489" y="7213528"/>
            <a:ext cx="893203"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Turquoise</a:t>
            </a:r>
            <a:br>
              <a:rPr lang="en-US" sz="450"/>
            </a:br>
            <a:r>
              <a:rPr lang="en-US" sz="450"/>
              <a:t>R0,G153,B153</a:t>
            </a:r>
          </a:p>
        </p:txBody>
      </p:sp>
    </p:spTree>
    <p:extLst>
      <p:ext uri="{BB962C8B-B14F-4D97-AF65-F5344CB8AC3E}">
        <p14:creationId xmlns:p14="http://schemas.microsoft.com/office/powerpoint/2010/main" val="9991195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7643F-1DB0-AE4F-948D-66DBCD0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9275-C66A-F641-A26C-DE9F7A5A3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A913-4252-794B-8417-EDC06DDC6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F5C49-A71E-A74A-AA87-4923CD7DF613}" type="datetimeFigureOut">
              <a:rPr lang="en-US" smtClean="0"/>
              <a:t>2/22/2022</a:t>
            </a:fld>
            <a:endParaRPr lang="en-US"/>
          </a:p>
        </p:txBody>
      </p:sp>
      <p:sp>
        <p:nvSpPr>
          <p:cNvPr id="5" name="Footer Placeholder 4">
            <a:extLst>
              <a:ext uri="{FF2B5EF4-FFF2-40B4-BE49-F238E27FC236}">
                <a16:creationId xmlns:a16="http://schemas.microsoft.com/office/drawing/2014/main" id="{94361D52-C1BB-0049-A021-365B7D2E8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D614D-F8C9-D649-8AEC-BDBF30742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2072-079B-FB40-B61F-4649FFB0B54A}" type="slidenum">
              <a:rPr lang="en-US" smtClean="0"/>
              <a:t>‹#›</a:t>
            </a:fld>
            <a:endParaRPr lang="en-US"/>
          </a:p>
        </p:txBody>
      </p:sp>
    </p:spTree>
    <p:extLst>
      <p:ext uri="{BB962C8B-B14F-4D97-AF65-F5344CB8AC3E}">
        <p14:creationId xmlns:p14="http://schemas.microsoft.com/office/powerpoint/2010/main" val="415465692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400" rtl="0" eaLnBrk="1" latinLnBrk="0" hangingPunct="1">
        <a:lnSpc>
          <a:spcPct val="90000"/>
        </a:lnSpc>
        <a:spcBef>
          <a:spcPct val="0"/>
        </a:spcBef>
        <a:buNone/>
        <a:defRPr sz="4400"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040787BB-0C77-4481-A7E2-C626BD4E76A9}"/>
              </a:ext>
            </a:extLst>
          </p:cNvPr>
          <p:cNvSpPr/>
          <p:nvPr userDrawn="1"/>
        </p:nvSpPr>
        <p:spPr>
          <a:xfrm>
            <a:off x="12192000" y="2"/>
            <a:ext cx="5613400" cy="6586418"/>
          </a:xfrm>
          <a:prstGeom prst="rect">
            <a:avLst/>
          </a:prstGeom>
        </p:spPr>
        <p:txBody>
          <a:bodyPr wrap="square">
            <a:spAutoFit/>
          </a:bodyPr>
          <a:lstStyle/>
          <a:p>
            <a:pPr algn="l">
              <a:spcBef>
                <a:spcPts val="600"/>
              </a:spcBef>
              <a:spcAft>
                <a:spcPts val="600"/>
              </a:spcAft>
            </a:pPr>
            <a:r>
              <a:rPr lang="en-US" sz="1800" b="0" i="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600"/>
              </a:spcBef>
              <a:spcAft>
                <a:spcPts val="600"/>
              </a:spcAft>
            </a:pPr>
            <a:r>
              <a:rPr lang="en-US" sz="1800" b="0" i="0">
                <a:solidFill>
                  <a:srgbClr val="222222"/>
                </a:solidFill>
                <a:effectLst/>
                <a:latin typeface="MS PGothic" panose="020B0604020202020204" pitchFamily="34" charset="0"/>
              </a:rPr>
              <a:t> </a:t>
            </a:r>
          </a:p>
          <a:p>
            <a:pPr algn="l">
              <a:spcBef>
                <a:spcPts val="600"/>
              </a:spcBef>
              <a:spcAft>
                <a:spcPts val="600"/>
              </a:spcAft>
            </a:pPr>
            <a:r>
              <a:rPr lang="en-US" sz="1800" b="0" i="0">
                <a:solidFill>
                  <a:srgbClr val="000000"/>
                </a:solidFill>
                <a:effectLst/>
                <a:latin typeface="MS PGothic" panose="020B0604020202020204" pitchFamily="34" charset="0"/>
              </a:rPr>
              <a:t>• revise any of the “how-to” text on the first pages</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000000"/>
                </a:solidFill>
                <a:effectLst/>
                <a:latin typeface="MS PGothic" panose="020B0604020202020204" pitchFamily="34" charset="0"/>
              </a:rPr>
              <a:t>• create text placeholders within each slide</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000000"/>
                </a:solidFill>
                <a:effectLst/>
                <a:latin typeface="MS PGothic" panose="020B0604020202020204" pitchFamily="34" charset="0"/>
              </a:rPr>
              <a:t>• need your advice on fonts – I’m thinking we should only use the “free option” fonts? (see attached)</a:t>
            </a:r>
            <a:endParaRPr lang="en-US" sz="1800" b="0" i="0">
              <a:solidFill>
                <a:srgbClr val="222222"/>
              </a:solidFill>
              <a:effectLst/>
              <a:latin typeface="MS PGothic" panose="020B0604020202020204" pitchFamily="34" charset="0"/>
            </a:endParaRPr>
          </a:p>
          <a:p>
            <a:pPr algn="l">
              <a:spcBef>
                <a:spcPts val="600"/>
              </a:spcBef>
              <a:spcAft>
                <a:spcPts val="600"/>
              </a:spcAft>
            </a:pPr>
            <a:r>
              <a:rPr lang="en-US" sz="1800" b="0" i="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693AD211-75FD-4CF4-A873-77F5558E4B3C}"/>
              </a:ext>
            </a:extLst>
          </p:cNvPr>
          <p:cNvGrpSpPr/>
          <p:nvPr userDrawn="1"/>
        </p:nvGrpSpPr>
        <p:grpSpPr>
          <a:xfrm>
            <a:off x="0" y="6985005"/>
            <a:ext cx="10083800" cy="304209"/>
            <a:chOff x="0" y="-1013285"/>
            <a:chExt cx="12192000" cy="885694"/>
          </a:xfrm>
        </p:grpSpPr>
        <p:sp>
          <p:nvSpPr>
            <p:cNvPr id="9" name="Rectangle 8">
              <a:extLst>
                <a:ext uri="{FF2B5EF4-FFF2-40B4-BE49-F238E27FC236}">
                  <a16:creationId xmlns:a16="http://schemas.microsoft.com/office/drawing/2014/main" id="{6C6BBF9A-163F-49B7-8C46-FD3CC505AE15}"/>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72,89,93</a:t>
              </a:r>
            </a:p>
          </p:txBody>
        </p:sp>
        <p:sp>
          <p:nvSpPr>
            <p:cNvPr id="10" name="Rectangle 9">
              <a:extLst>
                <a:ext uri="{FF2B5EF4-FFF2-40B4-BE49-F238E27FC236}">
                  <a16:creationId xmlns:a16="http://schemas.microsoft.com/office/drawing/2014/main" id="{8F42F14A-D1D5-4D2B-8172-A9D16B846B8C}"/>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0,178,177</a:t>
              </a:r>
            </a:p>
          </p:txBody>
        </p:sp>
        <p:sp>
          <p:nvSpPr>
            <p:cNvPr id="11" name="Rectangle 10">
              <a:extLst>
                <a:ext uri="{FF2B5EF4-FFF2-40B4-BE49-F238E27FC236}">
                  <a16:creationId xmlns:a16="http://schemas.microsoft.com/office/drawing/2014/main" id="{CA1B9251-D457-4148-97A8-636DB5F39AA8}"/>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1,176,227</a:t>
              </a:r>
            </a:p>
          </p:txBody>
        </p:sp>
        <p:sp>
          <p:nvSpPr>
            <p:cNvPr id="12" name="Rectangle 11">
              <a:extLst>
                <a:ext uri="{FF2B5EF4-FFF2-40B4-BE49-F238E27FC236}">
                  <a16:creationId xmlns:a16="http://schemas.microsoft.com/office/drawing/2014/main" id="{5D640332-51BF-4BC0-AD31-F967A912A1A6}"/>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0,111,211</a:t>
              </a:r>
            </a:p>
          </p:txBody>
        </p:sp>
        <p:sp>
          <p:nvSpPr>
            <p:cNvPr id="13" name="Rectangle 12">
              <a:extLst>
                <a:ext uri="{FF2B5EF4-FFF2-40B4-BE49-F238E27FC236}">
                  <a16:creationId xmlns:a16="http://schemas.microsoft.com/office/drawing/2014/main" id="{DBDEED9E-60D5-46CA-9450-43C3F736AEB7}"/>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125,23,158</a:t>
              </a:r>
            </a:p>
          </p:txBody>
        </p:sp>
        <p:sp>
          <p:nvSpPr>
            <p:cNvPr id="14" name="Rectangle 13">
              <a:extLst>
                <a:ext uri="{FF2B5EF4-FFF2-40B4-BE49-F238E27FC236}">
                  <a16:creationId xmlns:a16="http://schemas.microsoft.com/office/drawing/2014/main" id="{F596D316-FEFB-49F8-B4A4-C3BCC50A79E0}"/>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235,6,117</a:t>
              </a:r>
            </a:p>
          </p:txBody>
        </p:sp>
      </p:grpSp>
      <p:sp>
        <p:nvSpPr>
          <p:cNvPr id="15" name="Rotary Logo simple" hidden="1">
            <a:extLst>
              <a:ext uri="{FF2B5EF4-FFF2-40B4-BE49-F238E27FC236}">
                <a16:creationId xmlns:a16="http://schemas.microsoft.com/office/drawing/2014/main" id="{77919798-2C3E-469E-AAD6-96D77BBA90DA}"/>
              </a:ext>
            </a:extLst>
          </p:cNvPr>
          <p:cNvSpPr>
            <a:spLocks/>
          </p:cNvSpPr>
          <p:nvPr userDrawn="1"/>
        </p:nvSpPr>
        <p:spPr bwMode="auto">
          <a:xfrm>
            <a:off x="12939397" y="6041021"/>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grpSp>
        <p:nvGrpSpPr>
          <p:cNvPr id="16" name="Group 45">
            <a:extLst>
              <a:ext uri="{FF2B5EF4-FFF2-40B4-BE49-F238E27FC236}">
                <a16:creationId xmlns:a16="http://schemas.microsoft.com/office/drawing/2014/main" id="{0782ABF8-5D4F-40F5-AF17-0B0C44A563A8}"/>
              </a:ext>
            </a:extLst>
          </p:cNvPr>
          <p:cNvGrpSpPr/>
          <p:nvPr userDrawn="1"/>
        </p:nvGrpSpPr>
        <p:grpSpPr>
          <a:xfrm>
            <a:off x="5926925" y="6933911"/>
            <a:ext cx="5426879" cy="487518"/>
            <a:chOff x="-348110" y="6933909"/>
            <a:chExt cx="5426878" cy="487518"/>
          </a:xfrm>
        </p:grpSpPr>
        <p:grpSp>
          <p:nvGrpSpPr>
            <p:cNvPr id="17" name="Group 69">
              <a:extLst>
                <a:ext uri="{FF2B5EF4-FFF2-40B4-BE49-F238E27FC236}">
                  <a16:creationId xmlns:a16="http://schemas.microsoft.com/office/drawing/2014/main" id="{FB623E4E-B8F8-4013-A98E-5BE92D5EF4CB}"/>
                </a:ext>
              </a:extLst>
            </p:cNvPr>
            <p:cNvGrpSpPr/>
            <p:nvPr userDrawn="1"/>
          </p:nvGrpSpPr>
          <p:grpSpPr>
            <a:xfrm>
              <a:off x="1383401" y="6984916"/>
              <a:ext cx="3695367" cy="202251"/>
              <a:chOff x="1316510" y="6885708"/>
              <a:chExt cx="3695367" cy="202251"/>
            </a:xfrm>
          </p:grpSpPr>
          <p:sp>
            <p:nvSpPr>
              <p:cNvPr id="20" name="Rectangle 72">
                <a:extLst>
                  <a:ext uri="{FF2B5EF4-FFF2-40B4-BE49-F238E27FC236}">
                    <a16:creationId xmlns:a16="http://schemas.microsoft.com/office/drawing/2014/main" id="{80775B9F-A9A7-48F6-B1A0-D09C6E9EAD7D}"/>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60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600"/>
                </a:br>
                <a:r>
                  <a:rPr lang="en-US" sz="600"/>
                  <a:t>R23,G69,B143</a:t>
                </a:r>
              </a:p>
            </p:txBody>
          </p:sp>
          <p:sp>
            <p:nvSpPr>
              <p:cNvPr id="21" name="Rectangle 73">
                <a:extLst>
                  <a:ext uri="{FF2B5EF4-FFF2-40B4-BE49-F238E27FC236}">
                    <a16:creationId xmlns:a16="http://schemas.microsoft.com/office/drawing/2014/main" id="{0BF6C802-D635-4FC7-97E8-07D92C12BDF0}"/>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600"/>
                </a:br>
                <a:r>
                  <a:rPr lang="en-US" sz="600">
                    <a:solidFill>
                      <a:schemeClr val="bg1"/>
                    </a:solidFill>
                  </a:rPr>
                  <a:t>R0,G93,B170</a:t>
                </a:r>
              </a:p>
            </p:txBody>
          </p:sp>
          <p:sp>
            <p:nvSpPr>
              <p:cNvPr id="22" name="Rectangle 74">
                <a:extLst>
                  <a:ext uri="{FF2B5EF4-FFF2-40B4-BE49-F238E27FC236}">
                    <a16:creationId xmlns:a16="http://schemas.microsoft.com/office/drawing/2014/main" id="{9FEA93E0-B6D9-4CF8-ADEC-A3B37C0E23A1}"/>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600">
                    <a:solidFill>
                      <a:schemeClr val="tx1"/>
                    </a:solidFill>
                  </a:rPr>
                </a:br>
                <a:r>
                  <a:rPr lang="en-US" sz="600">
                    <a:solidFill>
                      <a:schemeClr val="tx1"/>
                    </a:solidFill>
                  </a:rPr>
                  <a:t>R1,G180,B231</a:t>
                </a:r>
              </a:p>
            </p:txBody>
          </p:sp>
          <p:sp>
            <p:nvSpPr>
              <p:cNvPr id="23" name="Rectangle 77">
                <a:extLst>
                  <a:ext uri="{FF2B5EF4-FFF2-40B4-BE49-F238E27FC236}">
                    <a16:creationId xmlns:a16="http://schemas.microsoft.com/office/drawing/2014/main" id="{136C9DB6-E41B-4553-823A-E0543F1E7C1F}"/>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600">
                    <a:solidFill>
                      <a:schemeClr val="tx1"/>
                    </a:solidFill>
                  </a:rPr>
                </a:br>
                <a:r>
                  <a:rPr lang="en-US" sz="600">
                    <a:solidFill>
                      <a:schemeClr val="tx1"/>
                    </a:solidFill>
                  </a:rPr>
                  <a:t>R247,G168,B27</a:t>
                </a:r>
              </a:p>
            </p:txBody>
          </p:sp>
        </p:grpSp>
        <p:sp>
          <p:nvSpPr>
            <p:cNvPr id="18" name="TextBox 70">
              <a:extLst>
                <a:ext uri="{FF2B5EF4-FFF2-40B4-BE49-F238E27FC236}">
                  <a16:creationId xmlns:a16="http://schemas.microsoft.com/office/drawing/2014/main" id="{D55A414D-2366-4323-A6C3-164EBBEFAFCB}"/>
                </a:ext>
              </a:extLst>
            </p:cNvPr>
            <p:cNvSpPr txBox="1"/>
            <p:nvPr userDrawn="1"/>
          </p:nvSpPr>
          <p:spPr>
            <a:xfrm>
              <a:off x="-348110" y="6933909"/>
              <a:ext cx="1697485" cy="307777"/>
            </a:xfrm>
            <a:prstGeom prst="rect">
              <a:avLst/>
            </a:prstGeom>
            <a:noFill/>
          </p:spPr>
          <p:txBody>
            <a:bodyPr wrap="square" lIns="0" rIns="0" rtlCol="0">
              <a:spAutoFit/>
            </a:body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700" b="1" baseline="0">
                <a:solidFill>
                  <a:schemeClr val="tx1"/>
                </a:solidFill>
              </a:endParaRPr>
            </a:p>
          </p:txBody>
        </p:sp>
        <p:sp>
          <p:nvSpPr>
            <p:cNvPr id="19" name="TextBox 71">
              <a:extLst>
                <a:ext uri="{FF2B5EF4-FFF2-40B4-BE49-F238E27FC236}">
                  <a16:creationId xmlns:a16="http://schemas.microsoft.com/office/drawing/2014/main" id="{7C36A7EB-E164-438D-B78D-65CEB5E6A786}"/>
                </a:ext>
              </a:extLst>
            </p:cNvPr>
            <p:cNvSpPr txBox="1"/>
            <p:nvPr userDrawn="1"/>
          </p:nvSpPr>
          <p:spPr>
            <a:xfrm>
              <a:off x="894997" y="7221372"/>
              <a:ext cx="448841" cy="200055"/>
            </a:xfrm>
            <a:prstGeom prst="rect">
              <a:avLst/>
            </a:prstGeom>
            <a:noFill/>
          </p:spPr>
          <p:txBody>
            <a:bodyPr wrap="none" lIns="0" rIns="0" rtlCol="0">
              <a:spAutoFit/>
            </a:bodyPr>
            <a:lstStyle>
              <a:defPPr>
                <a:defRPr lang="en-US"/>
              </a:defPPr>
              <a:lvl1pPr algn="r">
                <a:defRPr sz="800" b="1"/>
              </a:lvl1p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24" name="Rectangle 27">
            <a:extLst>
              <a:ext uri="{FF2B5EF4-FFF2-40B4-BE49-F238E27FC236}">
                <a16:creationId xmlns:a16="http://schemas.microsoft.com/office/drawing/2014/main" id="{E7805B52-DD37-4561-8E84-1DCBD7986429}"/>
              </a:ext>
            </a:extLst>
          </p:cNvPr>
          <p:cNvSpPr/>
          <p:nvPr userDrawn="1"/>
        </p:nvSpPr>
        <p:spPr>
          <a:xfrm>
            <a:off x="9526545" y="7213528"/>
            <a:ext cx="893203"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Violet</a:t>
            </a:r>
            <a:br>
              <a:rPr lang="en-US" sz="600"/>
            </a:br>
            <a:r>
              <a:rPr lang="en-US" sz="600"/>
              <a:t>R135,G33,B117</a:t>
            </a:r>
          </a:p>
        </p:txBody>
      </p:sp>
      <p:sp>
        <p:nvSpPr>
          <p:cNvPr id="25" name="Rectangle 28">
            <a:extLst>
              <a:ext uri="{FF2B5EF4-FFF2-40B4-BE49-F238E27FC236}">
                <a16:creationId xmlns:a16="http://schemas.microsoft.com/office/drawing/2014/main" id="{51E4B2A7-FDE1-40B7-BD86-62827FCCC2F0}"/>
              </a:ext>
            </a:extLst>
          </p:cNvPr>
          <p:cNvSpPr/>
          <p:nvPr userDrawn="1"/>
        </p:nvSpPr>
        <p:spPr>
          <a:xfrm>
            <a:off x="10460597" y="7213528"/>
            <a:ext cx="893203"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Orange</a:t>
            </a:r>
            <a:br>
              <a:rPr lang="en-US" sz="600"/>
            </a:br>
            <a:r>
              <a:rPr lang="en-US" sz="600"/>
              <a:t>R255,G118,B0</a:t>
            </a:r>
          </a:p>
        </p:txBody>
      </p:sp>
      <p:sp>
        <p:nvSpPr>
          <p:cNvPr id="26" name="Rectangle 29">
            <a:extLst>
              <a:ext uri="{FF2B5EF4-FFF2-40B4-BE49-F238E27FC236}">
                <a16:creationId xmlns:a16="http://schemas.microsoft.com/office/drawing/2014/main" id="{B0CDE337-A817-4A9F-B527-FA2B60BA539B}"/>
              </a:ext>
            </a:extLst>
          </p:cNvPr>
          <p:cNvSpPr/>
          <p:nvPr userDrawn="1"/>
        </p:nvSpPr>
        <p:spPr>
          <a:xfrm>
            <a:off x="7658433" y="7213528"/>
            <a:ext cx="893203"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bg1"/>
                </a:solidFill>
              </a:rPr>
              <a:t>Cranberry</a:t>
            </a:r>
            <a:br>
              <a:rPr lang="en-US" sz="600">
                <a:solidFill>
                  <a:schemeClr val="bg1"/>
                </a:solidFill>
              </a:rPr>
            </a:br>
            <a:r>
              <a:rPr lang="en-US" sz="600">
                <a:solidFill>
                  <a:schemeClr val="bg1"/>
                </a:solidFill>
              </a:rPr>
              <a:t>R217,G27, B92</a:t>
            </a:r>
          </a:p>
        </p:txBody>
      </p:sp>
      <p:sp>
        <p:nvSpPr>
          <p:cNvPr id="27" name="Rectangle 30">
            <a:extLst>
              <a:ext uri="{FF2B5EF4-FFF2-40B4-BE49-F238E27FC236}">
                <a16:creationId xmlns:a16="http://schemas.microsoft.com/office/drawing/2014/main" id="{DBC057FB-8148-4169-9240-A033D1FCAE6C}"/>
              </a:ext>
            </a:extLst>
          </p:cNvPr>
          <p:cNvSpPr/>
          <p:nvPr userDrawn="1"/>
        </p:nvSpPr>
        <p:spPr>
          <a:xfrm>
            <a:off x="8592489" y="7213528"/>
            <a:ext cx="893203"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Turquoise</a:t>
            </a:r>
            <a:br>
              <a:rPr lang="en-US" sz="600"/>
            </a:br>
            <a:r>
              <a:rPr lang="en-US" sz="600"/>
              <a:t>R0,G153,B153</a:t>
            </a:r>
          </a:p>
        </p:txBody>
      </p:sp>
    </p:spTree>
    <p:extLst>
      <p:ext uri="{BB962C8B-B14F-4D97-AF65-F5344CB8AC3E}">
        <p14:creationId xmlns:p14="http://schemas.microsoft.com/office/powerpoint/2010/main" val="232735766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780" r:id="rId14"/>
    <p:sldLayoutId id="2147483781" r:id="rId15"/>
    <p:sldLayoutId id="2147483782" r:id="rId16"/>
    <p:sldLayoutId id="2147483786"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57" r:id="rId29"/>
    <p:sldLayoutId id="2147483758" r:id="rId30"/>
    <p:sldLayoutId id="2147483759"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41.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35.xml"/><Relationship Id="rId1" Type="http://schemas.openxmlformats.org/officeDocument/2006/relationships/tags" Target="../tags/tag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35.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4.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5.xml"/><Relationship Id="rId1" Type="http://schemas.openxmlformats.org/officeDocument/2006/relationships/tags" Target="../tags/tag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17.xml"/><Relationship Id="rId5" Type="http://schemas.openxmlformats.org/officeDocument/2006/relationships/image" Target="../media/image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5.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19.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2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5.xml"/><Relationship Id="rId1" Type="http://schemas.openxmlformats.org/officeDocument/2006/relationships/tags" Target="../tags/tag2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2.xml"/><Relationship Id="rId1" Type="http://schemas.openxmlformats.org/officeDocument/2006/relationships/tags" Target="../tags/tag2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7.xml"/><Relationship Id="rId7" Type="http://schemas.openxmlformats.org/officeDocument/2006/relationships/diagramColors" Target="../diagrams/colors5.xml"/><Relationship Id="rId2" Type="http://schemas.openxmlformats.org/officeDocument/2006/relationships/slideLayout" Target="../slideLayouts/slideLayout74.xml"/><Relationship Id="rId1" Type="http://schemas.openxmlformats.org/officeDocument/2006/relationships/tags" Target="../tags/tag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5.xml"/><Relationship Id="rId1" Type="http://schemas.openxmlformats.org/officeDocument/2006/relationships/tags" Target="../tags/tag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xml"/><Relationship Id="rId1" Type="http://schemas.openxmlformats.org/officeDocument/2006/relationships/tags" Target="../tags/tag27.xml"/><Relationship Id="rId6" Type="http://schemas.openxmlformats.org/officeDocument/2006/relationships/image" Target="../media/image44.png"/><Relationship Id="rId5" Type="http://schemas.openxmlformats.org/officeDocument/2006/relationships/image" Target="../media/image29.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5.xml"/><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4.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a:solidFill>
                <a:srgbClr val="DA1A5A"/>
              </a:solidFill>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73831" y="2090007"/>
            <a:ext cx="12192000" cy="1526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ja-JP" altLang="en-US" sz="48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PGothic" panose="020B0604020202020204" pitchFamily="34" charset="0"/>
              </a:rPr>
              <a:t>前橋ロータリークラブ</a:t>
            </a:r>
            <a:r>
              <a:rPr lang="ja-JP" altLang="en-US" sz="4800" b="1" i="0" u="none" baseline="0"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PGothic" panose="020B0604020202020204" pitchFamily="34" charset="0"/>
              </a:rPr>
              <a:t>の皆様へ</a:t>
            </a:r>
            <a:endParaRPr lang="ja" sz="4800" b="1" i="0" u="none" baseline="0"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PGothic"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4004537"/>
            <a:ext cx="12192000" cy="698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ja-JP" altLang="en-US" sz="3200" i="0" u="none" baseline="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ガバナー </a:t>
            </a:r>
            <a:r>
              <a:rPr lang="ja-JP" altLang="en-US" sz="3600" i="0" u="none" baseline="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足立　進</a:t>
            </a:r>
            <a:endParaRPr lang="ja" sz="3600" i="0" u="none" baseline="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pic>
        <p:nvPicPr>
          <p:cNvPr id="3" name="図 2" descr="ロゴ&#10;&#10;自動的に生成された説明">
            <a:extLst>
              <a:ext uri="{FF2B5EF4-FFF2-40B4-BE49-F238E27FC236}">
                <a16:creationId xmlns:a16="http://schemas.microsoft.com/office/drawing/2014/main" id="{1D66DA55-8731-4BB6-98C5-2DB0D66DC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37" y="231720"/>
            <a:ext cx="1654235" cy="1575029"/>
          </a:xfrm>
          <a:prstGeom prst="rect">
            <a:avLst/>
          </a:prstGeom>
        </p:spPr>
      </p:pic>
      <p:pic>
        <p:nvPicPr>
          <p:cNvPr id="5" name="図 4" descr="テキスト&#10;&#10;自動的に生成された説明">
            <a:extLst>
              <a:ext uri="{FF2B5EF4-FFF2-40B4-BE49-F238E27FC236}">
                <a16:creationId xmlns:a16="http://schemas.microsoft.com/office/drawing/2014/main" id="{814F9DDF-B1A3-4FF2-B386-5FCC11882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420" y="4985887"/>
            <a:ext cx="3468773" cy="1501787"/>
          </a:xfrm>
          <a:prstGeom prst="rect">
            <a:avLst/>
          </a:prstGeom>
        </p:spPr>
      </p:pic>
    </p:spTree>
    <p:custDataLst>
      <p:tags r:id="rId1"/>
    </p:custDataLst>
    <p:extLst>
      <p:ext uri="{BB962C8B-B14F-4D97-AF65-F5344CB8AC3E}">
        <p14:creationId xmlns:p14="http://schemas.microsoft.com/office/powerpoint/2010/main" val="428691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53130" y="1800520"/>
            <a:ext cx="5957554" cy="4619531"/>
          </a:xfrm>
          <a:effectLst>
            <a:softEdge rad="127000"/>
          </a:effectLst>
        </p:spPr>
        <p:txBody>
          <a:bodyPr>
            <a:normAutofit/>
          </a:bodyPr>
          <a:lstStyle/>
          <a:p>
            <a:pPr marL="985838" indent="-985838">
              <a:buNone/>
              <a:tabLst>
                <a:tab pos="2960688" algn="l"/>
              </a:tabLst>
            </a:pPr>
            <a:r>
              <a:rPr lang="ja-JP" altLang="en-US" sz="3600" b="0" i="0" u="none" baseline="0" dirty="0">
                <a:latin typeface="MS PGothic" panose="020B0600070205080204" pitchFamily="34" charset="-128"/>
                <a:ea typeface="MS PGothic" panose="020B0600070205080204" pitchFamily="34" charset="-128"/>
              </a:rPr>
              <a:t>  　　</a:t>
            </a:r>
            <a:r>
              <a:rPr lang="ja-JP" altLang="en-US" sz="3600" b="0" i="0" u="none" baseline="0" dirty="0">
                <a:solidFill>
                  <a:srgbClr val="00B050"/>
                </a:solidFill>
                <a:latin typeface="MS PGothic" panose="020B0600070205080204" pitchFamily="34" charset="-128"/>
                <a:ea typeface="MS PGothic" panose="020B0600070205080204" pitchFamily="34" charset="-128"/>
              </a:rPr>
              <a:t>ビジョン</a:t>
            </a:r>
            <a:r>
              <a:rPr lang="ja-JP" altLang="en-US" sz="3600" b="0" i="0" u="none" baseline="0" dirty="0">
                <a:latin typeface="MS PGothic" panose="020B0600070205080204" pitchFamily="34" charset="-128"/>
                <a:ea typeface="MS PGothic" panose="020B0600070205080204" pitchFamily="34" charset="-128"/>
              </a:rPr>
              <a:t> </a:t>
            </a:r>
            <a:r>
              <a:rPr lang="ja-JP" altLang="en-US" sz="3600" dirty="0">
                <a:latin typeface="MS PGothic" panose="020B0600070205080204" pitchFamily="34" charset="-128"/>
                <a:ea typeface="MS PGothic" panose="020B0600070205080204" pitchFamily="34" charset="-128"/>
              </a:rPr>
              <a:t>： </a:t>
            </a:r>
            <a:r>
              <a:rPr lang="ja-JP" altLang="en-US" sz="3600" b="0" i="0" u="none" baseline="0" dirty="0">
                <a:latin typeface="MS PGothic" panose="020B0600070205080204" pitchFamily="34" charset="-128"/>
                <a:ea typeface="MS PGothic" panose="020B0600070205080204" pitchFamily="34" charset="-128"/>
              </a:rPr>
              <a:t>行動計画　　　　　　　　　    　　　</a:t>
            </a:r>
            <a:r>
              <a:rPr lang="ja-JP" altLang="en-US" dirty="0">
                <a:solidFill>
                  <a:schemeClr val="accent4">
                    <a:lumMod val="75000"/>
                  </a:schemeClr>
                </a:solidFill>
                <a:latin typeface="MS PGothic" panose="020B0600070205080204" pitchFamily="34" charset="-128"/>
                <a:ea typeface="MS PGothic" panose="020B0600070205080204" pitchFamily="34" charset="-128"/>
              </a:rPr>
              <a:t>（</a:t>
            </a:r>
            <a:r>
              <a:rPr lang="en-US" altLang="ja-JP" dirty="0">
                <a:solidFill>
                  <a:schemeClr val="accent4">
                    <a:lumMod val="75000"/>
                  </a:schemeClr>
                </a:solidFill>
                <a:latin typeface="MS PGothic" panose="020B0600070205080204" pitchFamily="34" charset="-128"/>
                <a:ea typeface="MS PGothic" panose="020B0600070205080204" pitchFamily="34" charset="-128"/>
              </a:rPr>
              <a:t>2017</a:t>
            </a:r>
            <a:r>
              <a:rPr lang="ja-JP" altLang="en-US" dirty="0">
                <a:solidFill>
                  <a:schemeClr val="accent4">
                    <a:lumMod val="75000"/>
                  </a:schemeClr>
                </a:solidFill>
                <a:latin typeface="MS PGothic" panose="020B0600070205080204" pitchFamily="34" charset="-128"/>
                <a:ea typeface="MS PGothic" panose="020B0600070205080204" pitchFamily="34" charset="-128"/>
              </a:rPr>
              <a:t>年）　　  （</a:t>
            </a:r>
            <a:r>
              <a:rPr lang="en-US" altLang="ja-JP" dirty="0">
                <a:solidFill>
                  <a:schemeClr val="accent4">
                    <a:lumMod val="75000"/>
                  </a:schemeClr>
                </a:solidFill>
                <a:latin typeface="MS PGothic" panose="020B0600070205080204" pitchFamily="34" charset="-128"/>
                <a:ea typeface="MS PGothic" panose="020B0600070205080204" pitchFamily="34" charset="-128"/>
              </a:rPr>
              <a:t>2019</a:t>
            </a:r>
            <a:r>
              <a:rPr lang="ja-JP" altLang="en-US" dirty="0">
                <a:solidFill>
                  <a:schemeClr val="accent4">
                    <a:lumMod val="75000"/>
                  </a:schemeClr>
                </a:solidFill>
                <a:latin typeface="MS PGothic" panose="020B0600070205080204" pitchFamily="34" charset="-128"/>
                <a:ea typeface="MS PGothic" panose="020B0600070205080204" pitchFamily="34" charset="-128"/>
              </a:rPr>
              <a:t>～</a:t>
            </a:r>
            <a:r>
              <a:rPr lang="en-US" altLang="ja-JP" dirty="0">
                <a:solidFill>
                  <a:schemeClr val="accent4">
                    <a:lumMod val="75000"/>
                  </a:schemeClr>
                </a:solidFill>
                <a:latin typeface="MS PGothic" panose="020B0600070205080204" pitchFamily="34" charset="-128"/>
                <a:ea typeface="MS PGothic" panose="020B0600070205080204" pitchFamily="34" charset="-128"/>
              </a:rPr>
              <a:t>2023</a:t>
            </a:r>
            <a:r>
              <a:rPr lang="ja-JP" altLang="en-US" dirty="0">
                <a:solidFill>
                  <a:schemeClr val="accent4">
                    <a:lumMod val="75000"/>
                  </a:schemeClr>
                </a:solidFill>
                <a:latin typeface="MS PGothic" panose="020B0600070205080204" pitchFamily="34" charset="-128"/>
                <a:ea typeface="MS PGothic" panose="020B0600070205080204" pitchFamily="34" charset="-128"/>
              </a:rPr>
              <a:t>年）</a:t>
            </a:r>
            <a:endParaRPr lang="en-US" altLang="ja-JP"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buNone/>
            </a:pPr>
            <a:r>
              <a:rPr lang="ja-JP" altLang="en-US" b="0" i="0" u="none" baseline="0" dirty="0">
                <a:latin typeface="MS PGothic" panose="020B0600070205080204" pitchFamily="34" charset="-128"/>
                <a:ea typeface="MS PGothic" panose="020B0600070205080204" pitchFamily="34" charset="-128"/>
              </a:rPr>
              <a:t>　  </a:t>
            </a:r>
            <a:endParaRPr lang="en-US" altLang="ja-JP" b="0" i="0" u="none" baseline="0" dirty="0">
              <a:latin typeface="MS PGothic" panose="020B0600070205080204" pitchFamily="34" charset="-128"/>
              <a:ea typeface="MS PGothic" panose="020B0600070205080204" pitchFamily="34" charset="-128"/>
            </a:endParaRPr>
          </a:p>
          <a:p>
            <a:pPr marL="0" indent="0" algn="l" rtl="0">
              <a:buNone/>
            </a:pPr>
            <a:r>
              <a:rPr lang="ja-JP" altLang="en-US" sz="3200" b="0" i="0" u="none" baseline="0" dirty="0">
                <a:latin typeface="MS PGothic" panose="020B0600070205080204" pitchFamily="34" charset="-128"/>
                <a:ea typeface="MS PGothic" panose="020B0600070205080204" pitchFamily="34" charset="-128"/>
              </a:rPr>
              <a:t>　　  </a:t>
            </a:r>
            <a:r>
              <a:rPr lang="ja-JP" altLang="en-US" b="0" i="0" u="none" baseline="0" dirty="0">
                <a:solidFill>
                  <a:srgbClr val="002060"/>
                </a:solidFill>
                <a:latin typeface="MS PGothic" panose="020B0600070205080204" pitchFamily="34" charset="-128"/>
                <a:ea typeface="MS PGothic" panose="020B0600070205080204" pitchFamily="34" charset="-128"/>
              </a:rPr>
              <a:t>・価値ある奉仕活動</a:t>
            </a:r>
            <a:endParaRPr lang="en-US" altLang="ja-JP" sz="3600" b="0" i="0" u="none" baseline="0" dirty="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dirty="0">
                <a:solidFill>
                  <a:srgbClr val="002060"/>
                </a:solidFill>
                <a:latin typeface="MS PGothic" panose="020B0600070205080204" pitchFamily="34" charset="-128"/>
                <a:ea typeface="MS PGothic" panose="020B0600070205080204" pitchFamily="34" charset="-128"/>
              </a:rPr>
              <a:t>　　　　・地域社会への発信と連携</a:t>
            </a:r>
            <a:endParaRPr lang="en-US" altLang="ja-JP" b="0" i="0" u="none" baseline="0" dirty="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dirty="0">
                <a:solidFill>
                  <a:srgbClr val="002060"/>
                </a:solidFill>
                <a:latin typeface="MS PGothic" panose="020B0600070205080204" pitchFamily="34" charset="-128"/>
                <a:ea typeface="MS PGothic" panose="020B0600070205080204" pitchFamily="34" charset="-128"/>
              </a:rPr>
              <a:t>　　　　・充実した交流</a:t>
            </a:r>
            <a:r>
              <a:rPr lang="ja-JP" altLang="en-US" dirty="0">
                <a:solidFill>
                  <a:srgbClr val="002060"/>
                </a:solidFill>
                <a:latin typeface="MS PGothic" panose="020B0600070205080204" pitchFamily="34" charset="-128"/>
                <a:ea typeface="MS PGothic" panose="020B0600070205080204" pitchFamily="34" charset="-128"/>
              </a:rPr>
              <a:t>・経験</a:t>
            </a:r>
            <a:r>
              <a:rPr lang="ja-JP" altLang="en-US" b="0" i="0" u="none" baseline="0" dirty="0">
                <a:solidFill>
                  <a:srgbClr val="002060"/>
                </a:solidFill>
                <a:latin typeface="MS PGothic" panose="020B0600070205080204" pitchFamily="34" charset="-128"/>
                <a:ea typeface="MS PGothic" panose="020B0600070205080204" pitchFamily="34" charset="-128"/>
              </a:rPr>
              <a:t>、仲間づくり</a:t>
            </a:r>
            <a:endParaRPr lang="en-US" altLang="ja-JP" b="0" i="0" u="none" baseline="0" dirty="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dirty="0">
                <a:solidFill>
                  <a:srgbClr val="002060"/>
                </a:solidFill>
                <a:latin typeface="MS PGothic" panose="020B0600070205080204" pitchFamily="34" charset="-128"/>
                <a:ea typeface="MS PGothic" panose="020B0600070205080204" pitchFamily="34" charset="-128"/>
              </a:rPr>
              <a:t>　　　　・新たなガバナンス、組織作り</a:t>
            </a:r>
            <a:endParaRPr lang="en-US" altLang="ja-JP" b="0" i="0" u="none" baseline="0" dirty="0">
              <a:solidFill>
                <a:srgbClr val="002060"/>
              </a:solidFill>
              <a:latin typeface="MS PGothic" panose="020B0600070205080204" pitchFamily="34" charset="-128"/>
              <a:ea typeface="MS PGothic" panose="020B0600070205080204" pitchFamily="34" charset="-128"/>
            </a:endParaRPr>
          </a:p>
          <a:p>
            <a:pPr marL="0" indent="0" algn="l" rtl="0">
              <a:buNone/>
            </a:pPr>
            <a:endParaRPr lang="en-US" altLang="ja-JP" dirty="0">
              <a:latin typeface="MS PGothic" panose="020B0600070205080204" pitchFamily="34" charset="-128"/>
              <a:ea typeface="MS PGothic" panose="020B0600070205080204" pitchFamily="34" charset="-128"/>
            </a:endParaRPr>
          </a:p>
          <a:p>
            <a:pPr marL="0" indent="0" algn="l" rtl="0">
              <a:buNone/>
            </a:pPr>
            <a:r>
              <a:rPr lang="ja-JP" altLang="en-US" b="0" i="0" u="none" baseline="0" dirty="0">
                <a:latin typeface="MS PGothic" panose="020B0600070205080204" pitchFamily="34" charset="-128"/>
                <a:ea typeface="MS PGothic" panose="020B0600070205080204" pitchFamily="34" charset="-128"/>
              </a:rPr>
              <a:t>　　　　　</a:t>
            </a:r>
            <a:r>
              <a:rPr lang="ja-JP" altLang="en-US" sz="2800" b="0" i="0" u="none" baseline="0" dirty="0">
                <a:solidFill>
                  <a:srgbClr val="FF0000"/>
                </a:solidFill>
                <a:latin typeface="MS PGothic" panose="020B0600070205080204" pitchFamily="34" charset="-128"/>
                <a:ea typeface="MS PGothic" panose="020B0600070205080204" pitchFamily="34" charset="-128"/>
              </a:rPr>
              <a:t>　</a:t>
            </a:r>
            <a:endParaRPr lang="ja" sz="2800" b="0" i="0" u="none" baseline="0" dirty="0">
              <a:solidFill>
                <a:srgbClr val="FF0000"/>
              </a:solidFill>
              <a:latin typeface="MS PGothic" panose="020B0600070205080204" pitchFamily="34" charset="-128"/>
              <a:ea typeface="MS PGothic" panose="020B0600070205080204" pitchFamily="34" charset="-128"/>
            </a:endParaRPr>
          </a:p>
        </p:txBody>
      </p:sp>
      <p:sp>
        <p:nvSpPr>
          <p:cNvPr id="17" name="正方形/長方形 16">
            <a:extLst>
              <a:ext uri="{FF2B5EF4-FFF2-40B4-BE49-F238E27FC236}">
                <a16:creationId xmlns:a16="http://schemas.microsoft.com/office/drawing/2014/main" id="{A680B16D-4B24-4502-A7BA-70884E4D8A27}"/>
              </a:ext>
            </a:extLst>
          </p:cNvPr>
          <p:cNvSpPr/>
          <p:nvPr/>
        </p:nvSpPr>
        <p:spPr>
          <a:xfrm>
            <a:off x="2376488" y="4736247"/>
            <a:ext cx="1428750" cy="31956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tabLst>
                <a:tab pos="627063" algn="l"/>
              </a:tabLst>
            </a:pPr>
            <a:r>
              <a:rPr lang="ja-JP" altLang="en-US"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ＲＩ</a:t>
            </a:r>
            <a:r>
              <a:rPr lang="ja-JP" altLang="en-US" sz="40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の</a:t>
            </a:r>
            <a:r>
              <a:rPr lang="ja-JP" altLang="en-US"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行動計画</a:t>
            </a:r>
            <a:endParaRPr lang="ja" sz="4000"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sp>
        <p:nvSpPr>
          <p:cNvPr id="11" name="四角形: 角を丸くする 10">
            <a:extLst>
              <a:ext uri="{FF2B5EF4-FFF2-40B4-BE49-F238E27FC236}">
                <a16:creationId xmlns:a16="http://schemas.microsoft.com/office/drawing/2014/main" id="{831C61BD-26B4-4C19-9480-0FC56A230B7D}"/>
              </a:ext>
            </a:extLst>
          </p:cNvPr>
          <p:cNvSpPr/>
          <p:nvPr/>
        </p:nvSpPr>
        <p:spPr>
          <a:xfrm>
            <a:off x="1026269" y="5860280"/>
            <a:ext cx="4365930" cy="749085"/>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rPr>
              <a:t>クラブ</a:t>
            </a:r>
            <a:r>
              <a:rPr kumimoji="1" lang="ja-JP" altLang="en-US" sz="3200" dirty="0">
                <a:solidFill>
                  <a:srgbClr val="FFFFFF"/>
                </a:solidFill>
                <a:latin typeface="UD デジタル 教科書体 N-B" panose="02020700000000000000" pitchFamily="17" charset="-128"/>
                <a:ea typeface="UD デジタル 教科書体 N-B" panose="02020700000000000000" pitchFamily="17" charset="-128"/>
              </a:rPr>
              <a:t>の</a:t>
            </a:r>
            <a:r>
              <a:rPr kumimoji="1" lang="ja-JP" altLang="en-US" sz="32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rPr>
              <a:t>活性化</a:t>
            </a:r>
            <a:endParaRPr kumimoji="1" lang="ja-JP" altLang="en-US" sz="3200" b="0" i="0" u="none" strike="noStrike" kern="1200" cap="none" spc="0" normalizeH="0" baseline="0" noProof="0" dirty="0">
              <a:ln>
                <a:noFill/>
              </a:ln>
              <a:solidFill>
                <a:schemeClr val="accent3"/>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3" name="正方形/長方形 2">
            <a:extLst>
              <a:ext uri="{FF2B5EF4-FFF2-40B4-BE49-F238E27FC236}">
                <a16:creationId xmlns:a16="http://schemas.microsoft.com/office/drawing/2014/main" id="{623E9D1A-FA72-4D92-A857-C7D7C54DF547}"/>
              </a:ext>
            </a:extLst>
          </p:cNvPr>
          <p:cNvSpPr/>
          <p:nvPr/>
        </p:nvSpPr>
        <p:spPr>
          <a:xfrm>
            <a:off x="3252107" y="3346342"/>
            <a:ext cx="634400" cy="318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4" name="正方形/長方形 3">
            <a:extLst>
              <a:ext uri="{FF2B5EF4-FFF2-40B4-BE49-F238E27FC236}">
                <a16:creationId xmlns:a16="http://schemas.microsoft.com/office/drawing/2014/main" id="{4ED4F702-4A3D-4E7A-9E92-979F43529C1E}"/>
              </a:ext>
            </a:extLst>
          </p:cNvPr>
          <p:cNvSpPr/>
          <p:nvPr/>
        </p:nvSpPr>
        <p:spPr>
          <a:xfrm>
            <a:off x="2635628" y="4275359"/>
            <a:ext cx="647701" cy="3363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6" name="正方形/長方形 5">
            <a:extLst>
              <a:ext uri="{FF2B5EF4-FFF2-40B4-BE49-F238E27FC236}">
                <a16:creationId xmlns:a16="http://schemas.microsoft.com/office/drawing/2014/main" id="{A4E4CB10-7E96-4C22-BCDD-D180283CE29D}"/>
              </a:ext>
            </a:extLst>
          </p:cNvPr>
          <p:cNvSpPr/>
          <p:nvPr/>
        </p:nvSpPr>
        <p:spPr>
          <a:xfrm>
            <a:off x="4188882" y="3835721"/>
            <a:ext cx="621792" cy="295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7" name="正方形/長方形 6">
            <a:extLst>
              <a:ext uri="{FF2B5EF4-FFF2-40B4-BE49-F238E27FC236}">
                <a16:creationId xmlns:a16="http://schemas.microsoft.com/office/drawing/2014/main" id="{C9FA0531-3FE4-4FC8-9152-21E6DB5F1AE7}"/>
              </a:ext>
            </a:extLst>
          </p:cNvPr>
          <p:cNvSpPr/>
          <p:nvPr/>
        </p:nvSpPr>
        <p:spPr>
          <a:xfrm>
            <a:off x="3344091" y="3831016"/>
            <a:ext cx="621792" cy="300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4" name="吹き出し: 角を丸めた四角形 13">
            <a:extLst>
              <a:ext uri="{FF2B5EF4-FFF2-40B4-BE49-F238E27FC236}">
                <a16:creationId xmlns:a16="http://schemas.microsoft.com/office/drawing/2014/main" id="{C73A879A-0243-4575-9652-915758DB5C84}"/>
              </a:ext>
            </a:extLst>
          </p:cNvPr>
          <p:cNvSpPr/>
          <p:nvPr/>
        </p:nvSpPr>
        <p:spPr>
          <a:xfrm>
            <a:off x="990262" y="2999384"/>
            <a:ext cx="4809126" cy="1865473"/>
          </a:xfrm>
          <a:prstGeom prst="wedgeRoundRectCallout">
            <a:avLst>
              <a:gd name="adj1" fmla="val -26645"/>
              <a:gd name="adj2" fmla="val -67341"/>
              <a:gd name="adj3" fmla="val 16667"/>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私たちは、・・持続可能な良い変化を生むために、人々が手を取り合って行動する世界をめざしています。</a:t>
            </a:r>
            <a:endParaRPr kumimoji="1" lang="en-US" altLang="ja-JP"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16" name="直線コネクタ 15">
            <a:extLst>
              <a:ext uri="{FF2B5EF4-FFF2-40B4-BE49-F238E27FC236}">
                <a16:creationId xmlns:a16="http://schemas.microsoft.com/office/drawing/2014/main" id="{DE9FB2CA-BDAE-4186-8752-8594F336FE77}"/>
              </a:ext>
            </a:extLst>
          </p:cNvPr>
          <p:cNvCxnSpPr>
            <a:cxnSpLocks/>
          </p:cNvCxnSpPr>
          <p:nvPr/>
        </p:nvCxnSpPr>
        <p:spPr>
          <a:xfrm>
            <a:off x="4148380" y="3872345"/>
            <a:ext cx="976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46F4FC50-6E59-41D3-A737-70562D72315F}"/>
              </a:ext>
            </a:extLst>
          </p:cNvPr>
          <p:cNvSpPr/>
          <p:nvPr/>
        </p:nvSpPr>
        <p:spPr>
          <a:xfrm>
            <a:off x="3006952" y="1724864"/>
            <a:ext cx="2485784" cy="93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36441D7-8D65-4175-8570-F3A01A9E29E7}"/>
              </a:ext>
            </a:extLst>
          </p:cNvPr>
          <p:cNvSpPr/>
          <p:nvPr/>
        </p:nvSpPr>
        <p:spPr>
          <a:xfrm>
            <a:off x="1169768" y="1761138"/>
            <a:ext cx="1789710" cy="93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098B231-BDBC-4038-9131-194F2955EB71}"/>
              </a:ext>
            </a:extLst>
          </p:cNvPr>
          <p:cNvSpPr/>
          <p:nvPr/>
        </p:nvSpPr>
        <p:spPr>
          <a:xfrm>
            <a:off x="6338999" y="1540043"/>
            <a:ext cx="2928551" cy="2690994"/>
          </a:xfrm>
          <a:prstGeom prst="rect">
            <a:avLst/>
          </a:prstGeom>
          <a:solidFill>
            <a:schemeClr val="accent3"/>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より大きな</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インパクトを</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もたらす</a:t>
            </a:r>
          </a:p>
        </p:txBody>
      </p:sp>
      <p:sp>
        <p:nvSpPr>
          <p:cNvPr id="22" name="正方形/長方形 21">
            <a:extLst>
              <a:ext uri="{FF2B5EF4-FFF2-40B4-BE49-F238E27FC236}">
                <a16:creationId xmlns:a16="http://schemas.microsoft.com/office/drawing/2014/main" id="{43A7C8FB-4055-4AEB-8223-CE5B80ADB54F}"/>
              </a:ext>
            </a:extLst>
          </p:cNvPr>
          <p:cNvSpPr/>
          <p:nvPr/>
        </p:nvSpPr>
        <p:spPr>
          <a:xfrm>
            <a:off x="9260396" y="1540043"/>
            <a:ext cx="2928551" cy="2690994"/>
          </a:xfrm>
          <a:prstGeom prst="rect">
            <a:avLst/>
          </a:prstGeom>
          <a:solidFill>
            <a:srgbClr val="F775EE"/>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参加者の</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基盤を広げる</a:t>
            </a:r>
          </a:p>
        </p:txBody>
      </p:sp>
      <p:sp>
        <p:nvSpPr>
          <p:cNvPr id="23" name="正方形/長方形 22">
            <a:extLst>
              <a:ext uri="{FF2B5EF4-FFF2-40B4-BE49-F238E27FC236}">
                <a16:creationId xmlns:a16="http://schemas.microsoft.com/office/drawing/2014/main" id="{83156635-C9C8-4D12-A3C4-B2463094F126}"/>
              </a:ext>
            </a:extLst>
          </p:cNvPr>
          <p:cNvSpPr/>
          <p:nvPr/>
        </p:nvSpPr>
        <p:spPr>
          <a:xfrm>
            <a:off x="6331843" y="4219517"/>
            <a:ext cx="2928551" cy="2690994"/>
          </a:xfrm>
          <a:prstGeom prst="rect">
            <a:avLst/>
          </a:prstGeom>
          <a:solidFill>
            <a:schemeClr val="accent1">
              <a:lumMod val="60000"/>
              <a:lumOff val="4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spc="-300" dirty="0">
              <a:latin typeface="メイリオ" panose="020B0604030504040204" pitchFamily="50" charset="-128"/>
              <a:ea typeface="メイリオ" panose="020B0604030504040204" pitchFamily="50" charset="-128"/>
            </a:endParaRPr>
          </a:p>
          <a:p>
            <a:pPr algn="ctr"/>
            <a:r>
              <a:rPr kumimoji="1" lang="ja-JP" altLang="en-US"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参加者の</a:t>
            </a:r>
            <a:endParaRPr kumimoji="1" lang="en-US" altLang="ja-JP"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積極的な</a:t>
            </a:r>
            <a:endParaRPr kumimoji="1" lang="en-US" altLang="ja-JP"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かかわりを促す</a:t>
            </a:r>
            <a:endParaRPr kumimoji="1" lang="en-US" altLang="ja-JP" sz="2800" spc="-3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ja-JP" altLang="en-US" sz="2400" dirty="0">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E3EB1E64-1F35-41BE-8421-6B0E95A97C66}"/>
              </a:ext>
            </a:extLst>
          </p:cNvPr>
          <p:cNvSpPr/>
          <p:nvPr/>
        </p:nvSpPr>
        <p:spPr>
          <a:xfrm>
            <a:off x="9260395" y="4231037"/>
            <a:ext cx="2928551" cy="2690994"/>
          </a:xfrm>
          <a:prstGeom prst="rect">
            <a:avLst/>
          </a:prstGeom>
          <a:solidFill>
            <a:srgbClr val="00B050"/>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適応力を高める</a:t>
            </a:r>
          </a:p>
        </p:txBody>
      </p:sp>
      <p:sp>
        <p:nvSpPr>
          <p:cNvPr id="25" name="正方形/長方形 24">
            <a:extLst>
              <a:ext uri="{FF2B5EF4-FFF2-40B4-BE49-F238E27FC236}">
                <a16:creationId xmlns:a16="http://schemas.microsoft.com/office/drawing/2014/main" id="{E510B52D-D700-408B-A062-25FAD310C7CB}"/>
              </a:ext>
            </a:extLst>
          </p:cNvPr>
          <p:cNvSpPr/>
          <p:nvPr/>
        </p:nvSpPr>
        <p:spPr>
          <a:xfrm>
            <a:off x="7413550" y="1273625"/>
            <a:ext cx="3429000" cy="5891783"/>
          </a:xfrm>
          <a:prstGeom prst="rect">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rPr>
              <a:t>活動</a:t>
            </a:r>
            <a:endParaRPr kumimoji="1" lang="en-US" altLang="ja-JP"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rPr>
              <a:t>発信</a:t>
            </a:r>
            <a:endParaRPr kumimoji="1" lang="en-US" altLang="ja-JP"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rPr>
              <a:t>連携</a:t>
            </a:r>
            <a:endParaRPr kumimoji="1" lang="en-US" altLang="ja-JP"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rPr>
              <a:t>交流</a:t>
            </a:r>
            <a:endParaRPr kumimoji="1" lang="en-US" altLang="ja-JP"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accent1">
                    <a:lumMod val="60000"/>
                    <a:lumOff val="40000"/>
                  </a:schemeClr>
                </a:solidFill>
                <a:latin typeface="HGP創英角ｺﾞｼｯｸUB" panose="020B0900000000000000" pitchFamily="50" charset="-128"/>
                <a:ea typeface="HGP創英角ｺﾞｼｯｸUB" panose="020B0900000000000000" pitchFamily="50" charset="-128"/>
              </a:rPr>
              <a:t>ガバナンス</a:t>
            </a:r>
          </a:p>
        </p:txBody>
      </p:sp>
      <p:sp>
        <p:nvSpPr>
          <p:cNvPr id="29" name="正方形/長方形 28">
            <a:extLst>
              <a:ext uri="{FF2B5EF4-FFF2-40B4-BE49-F238E27FC236}">
                <a16:creationId xmlns:a16="http://schemas.microsoft.com/office/drawing/2014/main" id="{D641DAFB-1A52-4959-9A70-E413BB3382AF}"/>
              </a:ext>
            </a:extLst>
          </p:cNvPr>
          <p:cNvSpPr/>
          <p:nvPr/>
        </p:nvSpPr>
        <p:spPr>
          <a:xfrm>
            <a:off x="130549" y="1663012"/>
            <a:ext cx="6019800" cy="41092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a:extLst>
              <a:ext uri="{FF2B5EF4-FFF2-40B4-BE49-F238E27FC236}">
                <a16:creationId xmlns:a16="http://schemas.microsoft.com/office/drawing/2014/main" id="{3CDE47C1-585B-4CBF-A39D-176F208B5C98}"/>
              </a:ext>
            </a:extLst>
          </p:cNvPr>
          <p:cNvPicPr>
            <a:picLocks noChangeAspect="1"/>
          </p:cNvPicPr>
          <p:nvPr/>
        </p:nvPicPr>
        <p:blipFill>
          <a:blip r:embed="rId4"/>
          <a:stretch>
            <a:fillRect/>
          </a:stretch>
        </p:blipFill>
        <p:spPr>
          <a:xfrm>
            <a:off x="2360582" y="2100994"/>
            <a:ext cx="1559734" cy="3460043"/>
          </a:xfrm>
          <a:prstGeom prst="rect">
            <a:avLst/>
          </a:prstGeom>
        </p:spPr>
      </p:pic>
    </p:spTree>
    <p:custDataLst>
      <p:tags r:id="rId1"/>
    </p:custDataLst>
    <p:extLst>
      <p:ext uri="{BB962C8B-B14F-4D97-AF65-F5344CB8AC3E}">
        <p14:creationId xmlns:p14="http://schemas.microsoft.com/office/powerpoint/2010/main" val="170612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1250"/>
                                        <p:tgtEl>
                                          <p:spTgt spid="10"/>
                                        </p:tgtEl>
                                      </p:cBhvr>
                                    </p:animEffect>
                                    <p:set>
                                      <p:cBhvr>
                                        <p:cTn id="21" dur="1" fill="hold">
                                          <p:stCondLst>
                                            <p:cond delay="1249"/>
                                          </p:stCondLst>
                                        </p:cTn>
                                        <p:tgtEl>
                                          <p:spTgt spid="10"/>
                                        </p:tgtEl>
                                        <p:attrNameLst>
                                          <p:attrName>style.visibility</p:attrName>
                                        </p:attrNameLst>
                                      </p:cBhvr>
                                      <p:to>
                                        <p:strVal val="hidden"/>
                                      </p:to>
                                    </p:set>
                                  </p:childTnLst>
                                </p:cTn>
                              </p:par>
                            </p:childTnLst>
                          </p:cTn>
                        </p:par>
                        <p:par>
                          <p:cTn id="22" fill="hold">
                            <p:stCondLst>
                              <p:cond delay="1250"/>
                            </p:stCondLst>
                            <p:childTnLst>
                              <p:par>
                                <p:cTn id="23" presetID="10" presetClass="entr" presetSubtype="0" fill="hold" grpId="0" nodeType="afterEffect">
                                  <p:stCondLst>
                                    <p:cond delay="1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150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fade">
                                      <p:cBhvr>
                                        <p:cTn id="44" dur="1000"/>
                                        <p:tgtEl>
                                          <p:spTgt spid="8">
                                            <p:txEl>
                                              <p:pRg st="2" end="2"/>
                                            </p:txEl>
                                          </p:spTgt>
                                        </p:tgtEl>
                                      </p:cBhvr>
                                    </p:animEffect>
                                  </p:childTnLst>
                                </p:cTn>
                              </p:par>
                              <p:par>
                                <p:cTn id="45" presetID="10" presetClass="exit" presetSubtype="0" fill="hold" grpId="1" nodeType="withEffect">
                                  <p:stCondLst>
                                    <p:cond delay="50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2500"/>
                            </p:stCondLst>
                            <p:childTnLst>
                              <p:par>
                                <p:cTn id="52" presetID="10" presetClass="entr" presetSubtype="0" fill="hold" nodeType="afterEffect">
                                  <p:stCondLst>
                                    <p:cond delay="1000"/>
                                  </p:stCondLst>
                                  <p:childTnLst>
                                    <p:set>
                                      <p:cBhvr>
                                        <p:cTn id="53" dur="1" fill="hold">
                                          <p:stCondLst>
                                            <p:cond delay="0"/>
                                          </p:stCondLst>
                                        </p:cTn>
                                        <p:tgtEl>
                                          <p:spTgt spid="8">
                                            <p:txEl>
                                              <p:pRg st="3" end="3"/>
                                            </p:txEl>
                                          </p:spTgt>
                                        </p:tgtEl>
                                        <p:attrNameLst>
                                          <p:attrName>style.visibility</p:attrName>
                                        </p:attrNameLst>
                                      </p:cBhvr>
                                      <p:to>
                                        <p:strVal val="visible"/>
                                      </p:to>
                                    </p:set>
                                    <p:animEffect transition="in" filter="fade">
                                      <p:cBhvr>
                                        <p:cTn id="54" dur="1000"/>
                                        <p:tgtEl>
                                          <p:spTgt spid="8">
                                            <p:txEl>
                                              <p:pRg st="3" end="3"/>
                                            </p:txEl>
                                          </p:spTgt>
                                        </p:tgtEl>
                                      </p:cBhvr>
                                    </p:animEffect>
                                  </p:childTnLst>
                                </p:cTn>
                              </p:par>
                            </p:childTnLst>
                          </p:cTn>
                        </p:par>
                        <p:par>
                          <p:cTn id="55" fill="hold">
                            <p:stCondLst>
                              <p:cond delay="4500"/>
                            </p:stCondLst>
                            <p:childTnLst>
                              <p:par>
                                <p:cTn id="56" presetID="10" presetClass="entr" presetSubtype="0" fill="hold" nodeType="afterEffect">
                                  <p:stCondLst>
                                    <p:cond delay="1000"/>
                                  </p:stCondLst>
                                  <p:childTnLst>
                                    <p:set>
                                      <p:cBhvr>
                                        <p:cTn id="57" dur="1" fill="hold">
                                          <p:stCondLst>
                                            <p:cond delay="0"/>
                                          </p:stCondLst>
                                        </p:cTn>
                                        <p:tgtEl>
                                          <p:spTgt spid="8">
                                            <p:txEl>
                                              <p:pRg st="4" end="4"/>
                                            </p:txEl>
                                          </p:spTgt>
                                        </p:tgtEl>
                                        <p:attrNameLst>
                                          <p:attrName>style.visibility</p:attrName>
                                        </p:attrNameLst>
                                      </p:cBhvr>
                                      <p:to>
                                        <p:strVal val="visible"/>
                                      </p:to>
                                    </p:set>
                                    <p:animEffect transition="in" filter="fade">
                                      <p:cBhvr>
                                        <p:cTn id="58" dur="1000"/>
                                        <p:tgtEl>
                                          <p:spTgt spid="8">
                                            <p:txEl>
                                              <p:pRg st="4" end="4"/>
                                            </p:txEl>
                                          </p:spTgt>
                                        </p:tgtEl>
                                      </p:cBhvr>
                                    </p:animEffect>
                                  </p:childTnLst>
                                </p:cTn>
                              </p:par>
                            </p:childTnLst>
                          </p:cTn>
                        </p:par>
                        <p:par>
                          <p:cTn id="59" fill="hold">
                            <p:stCondLst>
                              <p:cond delay="6500"/>
                            </p:stCondLst>
                            <p:childTnLst>
                              <p:par>
                                <p:cTn id="60" presetID="10" presetClass="entr" presetSubtype="0" fill="hold" nodeType="afterEffect">
                                  <p:stCondLst>
                                    <p:cond delay="1000"/>
                                  </p:stCondLst>
                                  <p:childTnLst>
                                    <p:set>
                                      <p:cBhvr>
                                        <p:cTn id="61" dur="1" fill="hold">
                                          <p:stCondLst>
                                            <p:cond delay="0"/>
                                          </p:stCondLst>
                                        </p:cTn>
                                        <p:tgtEl>
                                          <p:spTgt spid="8">
                                            <p:txEl>
                                              <p:pRg st="5" end="5"/>
                                            </p:txEl>
                                          </p:spTgt>
                                        </p:tgtEl>
                                        <p:attrNameLst>
                                          <p:attrName>style.visibility</p:attrName>
                                        </p:attrNameLst>
                                      </p:cBhvr>
                                      <p:to>
                                        <p:strVal val="visible"/>
                                      </p:to>
                                    </p:set>
                                    <p:animEffect transition="in" filter="fade">
                                      <p:cBhvr>
                                        <p:cTn id="62" dur="1000"/>
                                        <p:tgtEl>
                                          <p:spTgt spid="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1000"/>
                                        <p:tgtEl>
                                          <p:spTgt spid="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750"/>
                                        <p:tgtEl>
                                          <p:spTgt spid="1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750"/>
                                        <p:tgtEl>
                                          <p:spTgt spid="29"/>
                                        </p:tgtEl>
                                      </p:cBhvr>
                                    </p:animEffect>
                                  </p:childTnLst>
                                </p:cTn>
                              </p:par>
                            </p:childTnLst>
                          </p:cTn>
                        </p:par>
                        <p:par>
                          <p:cTn id="88" fill="hold">
                            <p:stCondLst>
                              <p:cond delay="750"/>
                            </p:stCondLst>
                            <p:childTnLst>
                              <p:par>
                                <p:cTn id="89" presetID="10" presetClass="entr" presetSubtype="0" fill="hold" grpId="0" nodeType="afterEffect">
                                  <p:stCondLst>
                                    <p:cond delay="25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3" grpId="0" animBg="1"/>
      <p:bldP spid="4" grpId="0" animBg="1"/>
      <p:bldP spid="6" grpId="0" animBg="1"/>
      <p:bldP spid="7" grpId="0" animBg="1"/>
      <p:bldP spid="14" grpId="0" animBg="1"/>
      <p:bldP spid="14" grpId="1" animBg="1"/>
      <p:bldP spid="10" grpId="0" animBg="1"/>
      <p:bldP spid="18" grpId="0" animBg="1"/>
      <p:bldP spid="15" grpId="0" animBg="1"/>
      <p:bldP spid="22" grpId="0" animBg="1"/>
      <p:bldP spid="23" grpId="0" animBg="1"/>
      <p:bldP spid="24" grpId="0" animBg="1"/>
      <p:bldP spid="25"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C0D423B-1601-457F-BD68-5D39EF100ABE}"/>
              </a:ext>
            </a:extLst>
          </p:cNvPr>
          <p:cNvPicPr>
            <a:picLocks noChangeAspect="1"/>
          </p:cNvPicPr>
          <p:nvPr/>
        </p:nvPicPr>
        <p:blipFill>
          <a:blip r:embed="rId4"/>
          <a:stretch>
            <a:fillRect/>
          </a:stretch>
        </p:blipFill>
        <p:spPr>
          <a:xfrm>
            <a:off x="6174327" y="1960228"/>
            <a:ext cx="5285517" cy="4464423"/>
          </a:xfrm>
          <a:prstGeom prst="rect">
            <a:avLst/>
          </a:prstGeom>
          <a:ln>
            <a:noFill/>
          </a:ln>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tabLst>
                <a:tab pos="627063" algn="l"/>
              </a:tabLst>
            </a:pPr>
            <a:r>
              <a:rPr lang="ja-JP" altLang="en-US"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ｃｌｐ</a:t>
            </a:r>
            <a:r>
              <a:rPr lang="ja-JP" altLang="en-US" sz="3600"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（クラブ・リーダーシップ・プラン） </a:t>
            </a:r>
            <a:r>
              <a:rPr lang="en-US" altLang="ja-JP" sz="3600"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2004</a:t>
            </a:r>
            <a:r>
              <a:rPr lang="ja-JP" altLang="en-US" sz="3600"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endParaRPr lang="ja" sz="3600"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704138" y="1833689"/>
            <a:ext cx="4706062" cy="4464423"/>
          </a:xfrm>
          <a:ln>
            <a:noFill/>
          </a:ln>
        </p:spPr>
        <p:style>
          <a:lnRef idx="2">
            <a:schemeClr val="accent6"/>
          </a:lnRef>
          <a:fillRef idx="1">
            <a:schemeClr val="lt1"/>
          </a:fillRef>
          <a:effectRef idx="0">
            <a:schemeClr val="accent6"/>
          </a:effectRef>
          <a:fontRef idx="minor">
            <a:schemeClr val="dk1"/>
          </a:fontRef>
        </p:style>
        <p:txBody>
          <a:bodyPr>
            <a:normAutofit/>
          </a:bodyPr>
          <a:lstStyle/>
          <a:p>
            <a:pPr marL="1433513" indent="-1433513" algn="l" rtl="0">
              <a:buNone/>
            </a:pPr>
            <a:r>
              <a:rPr lang="ja-JP" altLang="en-US" sz="3600" b="0" i="0" u="none" baseline="0">
                <a:latin typeface="MS PGothic" panose="020B0600070205080204" pitchFamily="34" charset="-128"/>
                <a:ea typeface="MS PGothic" panose="020B0600070205080204" pitchFamily="34" charset="-128"/>
              </a:rPr>
              <a:t>　　　　　</a:t>
            </a:r>
            <a:r>
              <a:rPr lang="ja-JP" altLang="en-US" b="0" i="0" u="none" baseline="0">
                <a:latin typeface="MS PGothic" panose="020B0600070205080204" pitchFamily="34" charset="-128"/>
                <a:ea typeface="MS PGothic" panose="020B0600070205080204" pitchFamily="34" charset="-128"/>
              </a:rPr>
              <a:t>　</a:t>
            </a:r>
            <a:endParaRPr lang="en-US" altLang="ja-JP" b="0" i="0" u="none" baseline="0">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endParaRPr lang="en-US" altLang="ja-JP" sz="3200" b="0" i="0" u="none" baseline="0">
              <a:latin typeface="MS PGothic" panose="020B0600070205080204" pitchFamily="34" charset="-128"/>
              <a:ea typeface="MS PGothic" panose="020B0600070205080204" pitchFamily="34" charset="-128"/>
            </a:endParaRPr>
          </a:p>
          <a:p>
            <a:pPr marL="0" indent="0" algn="l" rtl="0">
              <a:buNone/>
            </a:pPr>
            <a:endParaRPr lang="en-US" altLang="ja-JP" sz="3200" b="0" i="0" u="none" baseline="0">
              <a:latin typeface="MS PGothic" panose="020B0600070205080204" pitchFamily="34" charset="-128"/>
              <a:ea typeface="MS PGothic" panose="020B0600070205080204" pitchFamily="34" charset="-128"/>
            </a:endParaRPr>
          </a:p>
          <a:p>
            <a:pPr marL="0" indent="0" algn="l" rtl="0">
              <a:buNone/>
            </a:pPr>
            <a:endParaRPr lang="en-US" altLang="ja-JP" sz="3200" b="0" i="0" u="none" baseline="0">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endParaRPr lang="en-US" altLang="ja-JP" sz="3600" b="0" i="0" u="none" baseline="0">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endParaRPr lang="en-US" altLang="ja-JP" b="0" i="0" u="none" baseline="0">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r>
              <a:rPr lang="ja-JP" altLang="en-US" sz="3000" b="0" i="0" u="none" baseline="0">
                <a:solidFill>
                  <a:srgbClr val="FF0000"/>
                </a:solidFill>
                <a:latin typeface="MS PGothic" panose="020B0600070205080204" pitchFamily="34" charset="-128"/>
                <a:ea typeface="MS PGothic" panose="020B0600070205080204" pitchFamily="34" charset="-128"/>
              </a:rPr>
              <a:t>　</a:t>
            </a:r>
            <a:endParaRPr lang="ja" sz="3000" b="0" i="0" u="none" baseline="0">
              <a:solidFill>
                <a:srgbClr val="FF0000"/>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sp>
        <p:nvSpPr>
          <p:cNvPr id="9" name="Content Placeholder 7">
            <a:extLst>
              <a:ext uri="{FF2B5EF4-FFF2-40B4-BE49-F238E27FC236}">
                <a16:creationId xmlns:a16="http://schemas.microsoft.com/office/drawing/2014/main" id="{DDD895BB-59C4-41E7-A2F1-801FDA3A4251}"/>
              </a:ext>
            </a:extLst>
          </p:cNvPr>
          <p:cNvSpPr txBox="1">
            <a:spLocks/>
          </p:cNvSpPr>
          <p:nvPr/>
        </p:nvSpPr>
        <p:spPr>
          <a:xfrm>
            <a:off x="562633" y="1808661"/>
            <a:ext cx="5351804" cy="4464423"/>
          </a:xfrm>
          <a:prstGeom prst="rect">
            <a:avLst/>
          </a:prstGeom>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　　</a:t>
            </a:r>
            <a:endParaRPr kumimoji="0" lang="en-US" altLang="ja-JP"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　</a:t>
            </a:r>
            <a:endParaRPr kumimoji="0" lang="en-US" altLang="ja-JP"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3800" b="0" i="0" u="none" strike="noStrike" kern="1200" cap="none" spc="0" normalizeH="0" baseline="0" noProof="0" dirty="0">
                <a:ln>
                  <a:noFill/>
                </a:ln>
                <a:solidFill>
                  <a:srgbClr val="17458F">
                    <a:lumMod val="60000"/>
                    <a:lumOff val="40000"/>
                  </a:srgbClr>
                </a:solidFill>
                <a:effectLst/>
                <a:uLnTx/>
                <a:uFillTx/>
                <a:latin typeface="MS PGothic" panose="020B0600070205080204" pitchFamily="34" charset="-128"/>
                <a:ea typeface="MS PGothic" panose="020B0600070205080204" pitchFamily="34" charset="-128"/>
              </a:rPr>
              <a:t> クラブ管理</a:t>
            </a:r>
            <a:r>
              <a:rPr kumimoji="0" lang="ja-JP" altLang="en-US" sz="38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の効果的な枠組み</a:t>
            </a:r>
            <a:endParaRPr kumimoji="0" lang="en-US" altLang="ja-JP" sz="38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ja-JP" sz="32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ja-JP" sz="32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　　　 　  　</a:t>
            </a:r>
            <a:endParaRPr kumimoji="0" lang="en-US" altLang="ja-JP"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36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rPr>
              <a:t>　　　　 </a:t>
            </a:r>
            <a:endParaRPr kumimoji="0" lang="en-US" altLang="ja-JP" sz="36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52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rPr>
              <a:t>　　　 </a:t>
            </a:r>
            <a:r>
              <a:rPr kumimoji="0" lang="ja-JP" altLang="en-US" sz="46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rPr>
              <a:t>クラブの強化</a:t>
            </a:r>
            <a:endParaRPr kumimoji="0" lang="en-US" altLang="ja-JP" sz="46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ja-JP" sz="3600" b="0" i="0" u="none" strike="noStrike" kern="1200" cap="none" spc="0" normalizeH="0" baseline="0" noProof="0" dirty="0">
              <a:ln>
                <a:noFill/>
              </a:ln>
              <a:solidFill>
                <a:srgbClr val="FF7600">
                  <a:lumMod val="75000"/>
                </a:srgbClr>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　　　</a:t>
            </a:r>
            <a:endParaRPr kumimoji="0" lang="en-US" altLang="ja-JP"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2400" b="0" i="0" u="none" strike="noStrike" kern="1200" cap="none" spc="0" normalizeH="0" baseline="0" noProof="0" dirty="0">
                <a:ln>
                  <a:noFill/>
                </a:ln>
                <a:solidFill>
                  <a:srgbClr val="333333"/>
                </a:solidFill>
                <a:effectLst/>
                <a:uLnTx/>
                <a:uFillTx/>
                <a:latin typeface="MS PGothic" panose="020B0600070205080204" pitchFamily="34" charset="-128"/>
                <a:ea typeface="MS PGothic" panose="020B0600070205080204" pitchFamily="34" charset="-128"/>
              </a:rPr>
              <a:t>　　　　　 　</a:t>
            </a:r>
            <a:r>
              <a:rPr kumimoji="0" lang="ja-JP" altLang="en-US" sz="3000" b="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　</a:t>
            </a:r>
            <a:endParaRPr kumimoji="0" lang="ja" altLang="en-US" sz="3000" b="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endParaRPr>
          </a:p>
        </p:txBody>
      </p:sp>
      <p:sp>
        <p:nvSpPr>
          <p:cNvPr id="11" name="四角形: 角を丸くする 10">
            <a:extLst>
              <a:ext uri="{FF2B5EF4-FFF2-40B4-BE49-F238E27FC236}">
                <a16:creationId xmlns:a16="http://schemas.microsoft.com/office/drawing/2014/main" id="{4F124C19-2332-4069-9632-8809FBB28333}"/>
              </a:ext>
            </a:extLst>
          </p:cNvPr>
          <p:cNvSpPr/>
          <p:nvPr/>
        </p:nvSpPr>
        <p:spPr>
          <a:xfrm>
            <a:off x="1023936" y="5864670"/>
            <a:ext cx="4343401" cy="749085"/>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rPr>
              <a:t>クラブの活性化</a:t>
            </a:r>
            <a:endParaRPr kumimoji="1" lang="ja-JP" altLang="en-US" sz="3200" b="0" i="0" u="none" strike="noStrike" kern="1200" cap="none" spc="0" normalizeH="0" baseline="0" noProof="0" dirty="0">
              <a:ln>
                <a:noFill/>
              </a:ln>
              <a:solidFill>
                <a:schemeClr val="accent3"/>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13" name="正方形/長方形 12">
            <a:extLst>
              <a:ext uri="{FF2B5EF4-FFF2-40B4-BE49-F238E27FC236}">
                <a16:creationId xmlns:a16="http://schemas.microsoft.com/office/drawing/2014/main" id="{2F18D867-C881-4ED7-A543-84114BF816CA}"/>
              </a:ext>
            </a:extLst>
          </p:cNvPr>
          <p:cNvSpPr/>
          <p:nvPr/>
        </p:nvSpPr>
        <p:spPr>
          <a:xfrm>
            <a:off x="6242319" y="3091368"/>
            <a:ext cx="2347913" cy="50338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6" name="正方形/長方形 15">
            <a:extLst>
              <a:ext uri="{FF2B5EF4-FFF2-40B4-BE49-F238E27FC236}">
                <a16:creationId xmlns:a16="http://schemas.microsoft.com/office/drawing/2014/main" id="{71891CCA-7F1B-42F8-BB89-601CE01921BB}"/>
              </a:ext>
            </a:extLst>
          </p:cNvPr>
          <p:cNvSpPr/>
          <p:nvPr/>
        </p:nvSpPr>
        <p:spPr>
          <a:xfrm>
            <a:off x="8858250" y="3083239"/>
            <a:ext cx="2457450" cy="5033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7" name="正方形/長方形 16">
            <a:extLst>
              <a:ext uri="{FF2B5EF4-FFF2-40B4-BE49-F238E27FC236}">
                <a16:creationId xmlns:a16="http://schemas.microsoft.com/office/drawing/2014/main" id="{A26CF21F-3CB7-46C1-86B6-F920D0046998}"/>
              </a:ext>
            </a:extLst>
          </p:cNvPr>
          <p:cNvSpPr/>
          <p:nvPr/>
        </p:nvSpPr>
        <p:spPr>
          <a:xfrm>
            <a:off x="6261128" y="5026632"/>
            <a:ext cx="2310294" cy="51883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9" name="正方形/長方形 18">
            <a:extLst>
              <a:ext uri="{FF2B5EF4-FFF2-40B4-BE49-F238E27FC236}">
                <a16:creationId xmlns:a16="http://schemas.microsoft.com/office/drawing/2014/main" id="{7A752A43-F84F-40A0-AE84-A510D6206069}"/>
              </a:ext>
            </a:extLst>
          </p:cNvPr>
          <p:cNvSpPr/>
          <p:nvPr/>
        </p:nvSpPr>
        <p:spPr>
          <a:xfrm>
            <a:off x="8858250" y="5026632"/>
            <a:ext cx="2525183" cy="518833"/>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4" name="矢印: 下 23">
            <a:extLst>
              <a:ext uri="{FF2B5EF4-FFF2-40B4-BE49-F238E27FC236}">
                <a16:creationId xmlns:a16="http://schemas.microsoft.com/office/drawing/2014/main" id="{EA45D416-136D-4535-8320-36AA0FEC941C}"/>
              </a:ext>
            </a:extLst>
          </p:cNvPr>
          <p:cNvSpPr/>
          <p:nvPr/>
        </p:nvSpPr>
        <p:spPr>
          <a:xfrm>
            <a:off x="2280434" y="3241218"/>
            <a:ext cx="441599" cy="749085"/>
          </a:xfrm>
          <a:prstGeom prst="downArrow">
            <a:avLst>
              <a:gd name="adj1" fmla="val 45320"/>
              <a:gd name="adj2" fmla="val 500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7" name="正方形/長方形 26">
            <a:extLst>
              <a:ext uri="{FF2B5EF4-FFF2-40B4-BE49-F238E27FC236}">
                <a16:creationId xmlns:a16="http://schemas.microsoft.com/office/drawing/2014/main" id="{44A4F91F-4F71-4529-9AA3-AEBAC8A75B8E}"/>
              </a:ext>
            </a:extLst>
          </p:cNvPr>
          <p:cNvSpPr/>
          <p:nvPr/>
        </p:nvSpPr>
        <p:spPr>
          <a:xfrm>
            <a:off x="8817085" y="4054935"/>
            <a:ext cx="2534708" cy="503380"/>
          </a:xfrm>
          <a:prstGeom prst="rect">
            <a:avLst/>
          </a:prstGeom>
          <a:noFill/>
          <a:ln w="38100">
            <a:solidFill>
              <a:srgbClr val="F67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8" name="正方形/長方形 27">
            <a:extLst>
              <a:ext uri="{FF2B5EF4-FFF2-40B4-BE49-F238E27FC236}">
                <a16:creationId xmlns:a16="http://schemas.microsoft.com/office/drawing/2014/main" id="{65DC6E9A-1670-4907-A9E0-8F0986A7EFF0}"/>
              </a:ext>
            </a:extLst>
          </p:cNvPr>
          <p:cNvSpPr/>
          <p:nvPr/>
        </p:nvSpPr>
        <p:spPr>
          <a:xfrm>
            <a:off x="6242319" y="4065900"/>
            <a:ext cx="2347913" cy="50338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9" name="正方形/長方形 28">
            <a:extLst>
              <a:ext uri="{FF2B5EF4-FFF2-40B4-BE49-F238E27FC236}">
                <a16:creationId xmlns:a16="http://schemas.microsoft.com/office/drawing/2014/main" id="{78F7E6C8-0D7B-4945-9101-028B4DE4BCA0}"/>
              </a:ext>
            </a:extLst>
          </p:cNvPr>
          <p:cNvSpPr/>
          <p:nvPr/>
        </p:nvSpPr>
        <p:spPr>
          <a:xfrm>
            <a:off x="8853487" y="5866296"/>
            <a:ext cx="2534708" cy="503380"/>
          </a:xfrm>
          <a:prstGeom prst="rect">
            <a:avLst/>
          </a:prstGeom>
          <a:noFill/>
          <a:ln w="38100">
            <a:solidFill>
              <a:srgbClr val="F67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0" name="正方形/長方形 29">
            <a:extLst>
              <a:ext uri="{FF2B5EF4-FFF2-40B4-BE49-F238E27FC236}">
                <a16:creationId xmlns:a16="http://schemas.microsoft.com/office/drawing/2014/main" id="{7E53C6D2-D02E-4D60-8E61-249368DC9F23}"/>
              </a:ext>
            </a:extLst>
          </p:cNvPr>
          <p:cNvSpPr/>
          <p:nvPr/>
        </p:nvSpPr>
        <p:spPr>
          <a:xfrm>
            <a:off x="6247130" y="5864670"/>
            <a:ext cx="2343102" cy="50338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6" name="正方形/長方形 25">
            <a:extLst>
              <a:ext uri="{FF2B5EF4-FFF2-40B4-BE49-F238E27FC236}">
                <a16:creationId xmlns:a16="http://schemas.microsoft.com/office/drawing/2014/main" id="{A00EEFE7-3D63-45B0-8B46-027C2BB434BF}"/>
              </a:ext>
            </a:extLst>
          </p:cNvPr>
          <p:cNvSpPr/>
          <p:nvPr/>
        </p:nvSpPr>
        <p:spPr>
          <a:xfrm>
            <a:off x="6242319" y="2167803"/>
            <a:ext cx="2309814" cy="50338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5" name="正方形/長方形 34">
            <a:extLst>
              <a:ext uri="{FF2B5EF4-FFF2-40B4-BE49-F238E27FC236}">
                <a16:creationId xmlns:a16="http://schemas.microsoft.com/office/drawing/2014/main" id="{65A5149C-AD88-4ADC-8CFA-7D38DED71406}"/>
              </a:ext>
            </a:extLst>
          </p:cNvPr>
          <p:cNvSpPr/>
          <p:nvPr/>
        </p:nvSpPr>
        <p:spPr>
          <a:xfrm>
            <a:off x="8858250" y="2159674"/>
            <a:ext cx="2534708" cy="50338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8" name="矢印: 下 37">
            <a:extLst>
              <a:ext uri="{FF2B5EF4-FFF2-40B4-BE49-F238E27FC236}">
                <a16:creationId xmlns:a16="http://schemas.microsoft.com/office/drawing/2014/main" id="{EC77D789-17F2-4EE4-B5DE-F757BA006DEB}"/>
              </a:ext>
            </a:extLst>
          </p:cNvPr>
          <p:cNvSpPr/>
          <p:nvPr/>
        </p:nvSpPr>
        <p:spPr>
          <a:xfrm>
            <a:off x="2917101" y="3239148"/>
            <a:ext cx="441599" cy="749085"/>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9" name="矢印: 下 38">
            <a:extLst>
              <a:ext uri="{FF2B5EF4-FFF2-40B4-BE49-F238E27FC236}">
                <a16:creationId xmlns:a16="http://schemas.microsoft.com/office/drawing/2014/main" id="{98C64273-B89F-415C-A12F-0477BC18136B}"/>
              </a:ext>
            </a:extLst>
          </p:cNvPr>
          <p:cNvSpPr/>
          <p:nvPr/>
        </p:nvSpPr>
        <p:spPr>
          <a:xfrm>
            <a:off x="3546556" y="3239147"/>
            <a:ext cx="441599" cy="749086"/>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 name="楕円 2">
            <a:extLst>
              <a:ext uri="{FF2B5EF4-FFF2-40B4-BE49-F238E27FC236}">
                <a16:creationId xmlns:a16="http://schemas.microsoft.com/office/drawing/2014/main" id="{690A53B7-B979-494A-AADF-3FF208700388}"/>
              </a:ext>
            </a:extLst>
          </p:cNvPr>
          <p:cNvSpPr/>
          <p:nvPr/>
        </p:nvSpPr>
        <p:spPr>
          <a:xfrm>
            <a:off x="1460914" y="4540609"/>
            <a:ext cx="294602" cy="273156"/>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922D42FF-739F-4529-A795-581BA96266A6}"/>
              </a:ext>
            </a:extLst>
          </p:cNvPr>
          <p:cNvSpPr/>
          <p:nvPr/>
        </p:nvSpPr>
        <p:spPr>
          <a:xfrm>
            <a:off x="4368625" y="4540609"/>
            <a:ext cx="294602" cy="273156"/>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1D53819D-802D-4F4C-909D-BABFB2F779F7}"/>
              </a:ext>
            </a:extLst>
          </p:cNvPr>
          <p:cNvPicPr>
            <a:picLocks noChangeAspect="1"/>
          </p:cNvPicPr>
          <p:nvPr/>
        </p:nvPicPr>
        <p:blipFill>
          <a:blip r:embed="rId5"/>
          <a:stretch>
            <a:fillRect/>
          </a:stretch>
        </p:blipFill>
        <p:spPr>
          <a:xfrm>
            <a:off x="1424931" y="1991510"/>
            <a:ext cx="3478276" cy="4464424"/>
          </a:xfrm>
          <a:prstGeom prst="rect">
            <a:avLst/>
          </a:prstGeom>
        </p:spPr>
      </p:pic>
      <p:sp>
        <p:nvSpPr>
          <p:cNvPr id="6" name="正方形/長方形 5">
            <a:extLst>
              <a:ext uri="{FF2B5EF4-FFF2-40B4-BE49-F238E27FC236}">
                <a16:creationId xmlns:a16="http://schemas.microsoft.com/office/drawing/2014/main" id="{08BF4154-579A-4EFF-A432-E4A9015A8A72}"/>
              </a:ext>
            </a:extLst>
          </p:cNvPr>
          <p:cNvSpPr/>
          <p:nvPr/>
        </p:nvSpPr>
        <p:spPr>
          <a:xfrm>
            <a:off x="636857" y="1565071"/>
            <a:ext cx="5133975" cy="42113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736B6A3-0BC3-4853-AFCC-5B916DB4C36D}"/>
              </a:ext>
            </a:extLst>
          </p:cNvPr>
          <p:cNvPicPr>
            <a:picLocks noChangeAspect="1"/>
          </p:cNvPicPr>
          <p:nvPr/>
        </p:nvPicPr>
        <p:blipFill>
          <a:blip r:embed="rId6"/>
          <a:stretch>
            <a:fillRect/>
          </a:stretch>
        </p:blipFill>
        <p:spPr>
          <a:xfrm>
            <a:off x="2377122" y="2082637"/>
            <a:ext cx="1560989" cy="3462828"/>
          </a:xfrm>
          <a:prstGeom prst="rect">
            <a:avLst/>
          </a:prstGeom>
        </p:spPr>
      </p:pic>
    </p:spTree>
    <p:custDataLst>
      <p:tags r:id="rId1"/>
    </p:custDataLst>
    <p:extLst>
      <p:ext uri="{BB962C8B-B14F-4D97-AF65-F5344CB8AC3E}">
        <p14:creationId xmlns:p14="http://schemas.microsoft.com/office/powerpoint/2010/main" val="268456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xit" presetSubtype="0" fill="hold" grpId="1"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xit" presetSubtype="0" fill="hold" grpId="0"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xit" presetSubtype="0" fill="hold" grpId="1"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750"/>
                                        <p:tgtEl>
                                          <p:spTgt spid="12"/>
                                        </p:tgtEl>
                                      </p:cBhvr>
                                    </p:animEffect>
                                    <p:set>
                                      <p:cBhvr>
                                        <p:cTn id="80" dur="1" fill="hold">
                                          <p:stCondLst>
                                            <p:cond delay="749"/>
                                          </p:stCondLst>
                                        </p:cTn>
                                        <p:tgtEl>
                                          <p:spTgt spid="12"/>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9">
                                            <p:txEl>
                                              <p:pRg st="2" end="2"/>
                                            </p:txEl>
                                          </p:spTgt>
                                        </p:tgtEl>
                                        <p:attrNameLst>
                                          <p:attrName>style.visibility</p:attrName>
                                        </p:attrNameLst>
                                      </p:cBhvr>
                                      <p:to>
                                        <p:strVal val="visible"/>
                                      </p:to>
                                    </p:set>
                                    <p:animEffect transition="in" filter="fade">
                                      <p:cBhvr>
                                        <p:cTn id="83" dur="1000"/>
                                        <p:tgtEl>
                                          <p:spTgt spid="9">
                                            <p:txEl>
                                              <p:pRg st="2" end="2"/>
                                            </p:txEl>
                                          </p:spTgt>
                                        </p:tgtEl>
                                      </p:cBhvr>
                                    </p:animEffect>
                                  </p:childTnLst>
                                </p:cTn>
                              </p:par>
                            </p:childTnLst>
                          </p:cTn>
                        </p:par>
                        <p:par>
                          <p:cTn id="84" fill="hold">
                            <p:stCondLst>
                              <p:cond delay="1000"/>
                            </p:stCondLst>
                            <p:childTnLst>
                              <p:par>
                                <p:cTn id="85" presetID="22" presetClass="entr" presetSubtype="1" repeatCount="2000" fill="hold" grpId="0" nodeType="afterEffect">
                                  <p:stCondLst>
                                    <p:cond delay="50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1000"/>
                                        <p:tgtEl>
                                          <p:spTgt spid="24"/>
                                        </p:tgtEl>
                                      </p:cBhvr>
                                    </p:animEffect>
                                  </p:childTnLst>
                                </p:cTn>
                              </p:par>
                              <p:par>
                                <p:cTn id="88" presetID="22" presetClass="entr" presetSubtype="1" repeatCount="2000" fill="hold" grpId="0" nodeType="withEffect">
                                  <p:stCondLst>
                                    <p:cond delay="750"/>
                                  </p:stCondLst>
                                  <p:childTnLst>
                                    <p:set>
                                      <p:cBhvr>
                                        <p:cTn id="89" dur="1" fill="hold">
                                          <p:stCondLst>
                                            <p:cond delay="0"/>
                                          </p:stCondLst>
                                        </p:cTn>
                                        <p:tgtEl>
                                          <p:spTgt spid="38"/>
                                        </p:tgtEl>
                                        <p:attrNameLst>
                                          <p:attrName>style.visibility</p:attrName>
                                        </p:attrNameLst>
                                      </p:cBhvr>
                                      <p:to>
                                        <p:strVal val="visible"/>
                                      </p:to>
                                    </p:set>
                                    <p:animEffect transition="in" filter="wipe(up)">
                                      <p:cBhvr>
                                        <p:cTn id="90" dur="1000"/>
                                        <p:tgtEl>
                                          <p:spTgt spid="38"/>
                                        </p:tgtEl>
                                      </p:cBhvr>
                                    </p:animEffect>
                                  </p:childTnLst>
                                </p:cTn>
                              </p:par>
                              <p:par>
                                <p:cTn id="91" presetID="22" presetClass="entr" presetSubtype="1" repeatCount="2000" fill="hold" grpId="0" nodeType="withEffect">
                                  <p:stCondLst>
                                    <p:cond delay="500"/>
                                  </p:stCondLst>
                                  <p:childTnLst>
                                    <p:set>
                                      <p:cBhvr>
                                        <p:cTn id="92" dur="1" fill="hold">
                                          <p:stCondLst>
                                            <p:cond delay="0"/>
                                          </p:stCondLst>
                                        </p:cTn>
                                        <p:tgtEl>
                                          <p:spTgt spid="39"/>
                                        </p:tgtEl>
                                        <p:attrNameLst>
                                          <p:attrName>style.visibility</p:attrName>
                                        </p:attrNameLst>
                                      </p:cBhvr>
                                      <p:to>
                                        <p:strVal val="visible"/>
                                      </p:to>
                                    </p:set>
                                    <p:animEffect transition="in" filter="wipe(up)">
                                      <p:cBhvr>
                                        <p:cTn id="93" dur="1000"/>
                                        <p:tgtEl>
                                          <p:spTgt spid="39"/>
                                        </p:tgtEl>
                                      </p:cBhvr>
                                    </p:animEffect>
                                  </p:childTnLst>
                                </p:cTn>
                              </p:par>
                            </p:childTnLst>
                          </p:cTn>
                        </p:par>
                        <p:par>
                          <p:cTn id="94" fill="hold">
                            <p:stCondLst>
                              <p:cond delay="3750"/>
                            </p:stCondLst>
                            <p:childTnLst>
                              <p:par>
                                <p:cTn id="95" presetID="10" presetClass="entr" presetSubtype="0" fill="hold" nodeType="afterEffect">
                                  <p:stCondLst>
                                    <p:cond delay="500"/>
                                  </p:stCondLst>
                                  <p:childTnLst>
                                    <p:set>
                                      <p:cBhvr>
                                        <p:cTn id="96" dur="1" fill="hold">
                                          <p:stCondLst>
                                            <p:cond delay="0"/>
                                          </p:stCondLst>
                                        </p:cTn>
                                        <p:tgtEl>
                                          <p:spTgt spid="9">
                                            <p:txEl>
                                              <p:pRg st="7" end="7"/>
                                            </p:txEl>
                                          </p:spTgt>
                                        </p:tgtEl>
                                        <p:attrNameLst>
                                          <p:attrName>style.visibility</p:attrName>
                                        </p:attrNameLst>
                                      </p:cBhvr>
                                      <p:to>
                                        <p:strVal val="visible"/>
                                      </p:to>
                                    </p:set>
                                    <p:animEffect transition="in" filter="fade">
                                      <p:cBhvr>
                                        <p:cTn id="97" dur="1250"/>
                                        <p:tgtEl>
                                          <p:spTgt spid="9">
                                            <p:txEl>
                                              <p:pRg st="7" end="7"/>
                                            </p:txEl>
                                          </p:spTgt>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3"/>
                                        </p:tgtEl>
                                        <p:attrNameLst>
                                          <p:attrName>style.visibility</p:attrName>
                                        </p:attrNameLst>
                                      </p:cBhvr>
                                      <p:to>
                                        <p:strVal val="visible"/>
                                      </p:to>
                                    </p:set>
                                    <p:animEffect transition="in" filter="fade">
                                      <p:cBhvr>
                                        <p:cTn id="100" dur="750"/>
                                        <p:tgtEl>
                                          <p:spTgt spid="3"/>
                                        </p:tgtEl>
                                      </p:cBhvr>
                                    </p:animEffect>
                                  </p:childTnLst>
                                </p:cTn>
                              </p:par>
                              <p:par>
                                <p:cTn id="101" presetID="10" presetClass="entr" presetSubtype="0" fill="hold" grpId="0" nodeType="withEffect">
                                  <p:stCondLst>
                                    <p:cond delay="50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75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1250"/>
                                        <p:tgtEl>
                                          <p:spTgt spid="6"/>
                                        </p:tgtEl>
                                      </p:cBhvr>
                                    </p:animEffect>
                                  </p:childTnLst>
                                </p:cTn>
                              </p:par>
                              <p:par>
                                <p:cTn id="109" presetID="10" presetClass="entr" presetSubtype="0" fill="hold"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250"/>
                                        <p:tgtEl>
                                          <p:spTgt spid="10"/>
                                        </p:tgtEl>
                                      </p:cBhvr>
                                    </p:animEffect>
                                  </p:childTnLst>
                                </p:cTn>
                              </p:par>
                            </p:childTnLst>
                          </p:cTn>
                        </p:par>
                        <p:par>
                          <p:cTn id="112" fill="hold">
                            <p:stCondLst>
                              <p:cond delay="1250"/>
                            </p:stCondLst>
                            <p:childTnLst>
                              <p:par>
                                <p:cTn id="113" presetID="10" presetClass="entr" presetSubtype="0" fill="hold" grpId="0" nodeType="afterEffect">
                                  <p:stCondLst>
                                    <p:cond delay="25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750"/>
                                        <p:tgtEl>
                                          <p:spTgt spid="11"/>
                                        </p:tgtEl>
                                      </p:cBhvr>
                                    </p:animEffect>
                                  </p:childTnLst>
                                </p:cTn>
                              </p:par>
                              <p:par>
                                <p:cTn id="116" presetID="10" presetClass="exit" presetSubtype="0" fill="hold" grpId="0" nodeType="withEffect">
                                  <p:stCondLst>
                                    <p:cond delay="250"/>
                                  </p:stCondLst>
                                  <p:childTnLst>
                                    <p:animEffect transition="out" filter="fade">
                                      <p:cBhvr>
                                        <p:cTn id="117" dur="500"/>
                                        <p:tgtEl>
                                          <p:spTgt spid="9">
                                            <p:txEl>
                                              <p:pRg st="0" end="0"/>
                                            </p:txEl>
                                          </p:spTgt>
                                        </p:tgtEl>
                                      </p:cBhvr>
                                    </p:animEffect>
                                    <p:set>
                                      <p:cBhvr>
                                        <p:cTn id="118" dur="1" fill="hold">
                                          <p:stCondLst>
                                            <p:cond delay="499"/>
                                          </p:stCondLst>
                                        </p:cTn>
                                        <p:tgtEl>
                                          <p:spTgt spid="9">
                                            <p:txEl>
                                              <p:pRg st="0" end="0"/>
                                            </p:txEl>
                                          </p:spTgt>
                                        </p:tgtEl>
                                        <p:attrNameLst>
                                          <p:attrName>style.visibility</p:attrName>
                                        </p:attrNameLst>
                                      </p:cBhvr>
                                      <p:to>
                                        <p:strVal val="hidden"/>
                                      </p:to>
                                    </p:set>
                                  </p:childTnLst>
                                </p:cTn>
                              </p:par>
                              <p:par>
                                <p:cTn id="119" presetID="10" presetClass="exit" presetSubtype="0" fill="hold" grpId="0" nodeType="withEffect">
                                  <p:stCondLst>
                                    <p:cond delay="250"/>
                                  </p:stCondLst>
                                  <p:childTnLst>
                                    <p:animEffect transition="out" filter="fade">
                                      <p:cBhvr>
                                        <p:cTn id="120" dur="500"/>
                                        <p:tgtEl>
                                          <p:spTgt spid="9">
                                            <p:txEl>
                                              <p:pRg st="1" end="1"/>
                                            </p:txEl>
                                          </p:spTgt>
                                        </p:tgtEl>
                                      </p:cBhvr>
                                    </p:animEffect>
                                    <p:set>
                                      <p:cBhvr>
                                        <p:cTn id="121" dur="1" fill="hold">
                                          <p:stCondLst>
                                            <p:cond delay="499"/>
                                          </p:stCondLst>
                                        </p:cTn>
                                        <p:tgtEl>
                                          <p:spTgt spid="9">
                                            <p:txEl>
                                              <p:pRg st="1" end="1"/>
                                            </p:txEl>
                                          </p:spTgt>
                                        </p:tgtEl>
                                        <p:attrNameLst>
                                          <p:attrName>style.visibility</p:attrName>
                                        </p:attrNameLst>
                                      </p:cBhvr>
                                      <p:to>
                                        <p:strVal val="hidden"/>
                                      </p:to>
                                    </p:set>
                                  </p:childTnLst>
                                </p:cTn>
                              </p:par>
                              <p:par>
                                <p:cTn id="122" presetID="10" presetClass="exit" presetSubtype="0" fill="hold" grpId="0" nodeType="withEffect">
                                  <p:stCondLst>
                                    <p:cond delay="250"/>
                                  </p:stCondLst>
                                  <p:childTnLst>
                                    <p:animEffect transition="out" filter="fade">
                                      <p:cBhvr>
                                        <p:cTn id="123" dur="500"/>
                                        <p:tgtEl>
                                          <p:spTgt spid="9">
                                            <p:txEl>
                                              <p:pRg st="2" end="2"/>
                                            </p:txEl>
                                          </p:spTgt>
                                        </p:tgtEl>
                                      </p:cBhvr>
                                    </p:animEffect>
                                    <p:set>
                                      <p:cBhvr>
                                        <p:cTn id="124" dur="1" fill="hold">
                                          <p:stCondLst>
                                            <p:cond delay="499"/>
                                          </p:stCondLst>
                                        </p:cTn>
                                        <p:tgtEl>
                                          <p:spTgt spid="9">
                                            <p:txEl>
                                              <p:pRg st="2" end="2"/>
                                            </p:txEl>
                                          </p:spTgt>
                                        </p:tgtEl>
                                        <p:attrNameLst>
                                          <p:attrName>style.visibility</p:attrName>
                                        </p:attrNameLst>
                                      </p:cBhvr>
                                      <p:to>
                                        <p:strVal val="hidden"/>
                                      </p:to>
                                    </p:set>
                                  </p:childTnLst>
                                </p:cTn>
                              </p:par>
                              <p:par>
                                <p:cTn id="125" presetID="10" presetClass="exit" presetSubtype="0" fill="hold" grpId="0" nodeType="withEffect">
                                  <p:stCondLst>
                                    <p:cond delay="250"/>
                                  </p:stCondLst>
                                  <p:childTnLst>
                                    <p:animEffect transition="out" filter="fade">
                                      <p:cBhvr>
                                        <p:cTn id="126" dur="500"/>
                                        <p:tgtEl>
                                          <p:spTgt spid="9">
                                            <p:txEl>
                                              <p:pRg st="5" end="5"/>
                                            </p:txEl>
                                          </p:spTgt>
                                        </p:tgtEl>
                                      </p:cBhvr>
                                    </p:animEffect>
                                    <p:set>
                                      <p:cBhvr>
                                        <p:cTn id="127" dur="1" fill="hold">
                                          <p:stCondLst>
                                            <p:cond delay="499"/>
                                          </p:stCondLst>
                                        </p:cTn>
                                        <p:tgtEl>
                                          <p:spTgt spid="9">
                                            <p:txEl>
                                              <p:pRg st="5" end="5"/>
                                            </p:txEl>
                                          </p:spTgt>
                                        </p:tgtEl>
                                        <p:attrNameLst>
                                          <p:attrName>style.visibility</p:attrName>
                                        </p:attrNameLst>
                                      </p:cBhvr>
                                      <p:to>
                                        <p:strVal val="hidden"/>
                                      </p:to>
                                    </p:set>
                                  </p:childTnLst>
                                </p:cTn>
                              </p:par>
                              <p:par>
                                <p:cTn id="128" presetID="10" presetClass="exit" presetSubtype="0" fill="hold" grpId="0" nodeType="withEffect">
                                  <p:stCondLst>
                                    <p:cond delay="250"/>
                                  </p:stCondLst>
                                  <p:childTnLst>
                                    <p:animEffect transition="out" filter="fade">
                                      <p:cBhvr>
                                        <p:cTn id="129" dur="500"/>
                                        <p:tgtEl>
                                          <p:spTgt spid="9">
                                            <p:txEl>
                                              <p:pRg st="6" end="6"/>
                                            </p:txEl>
                                          </p:spTgt>
                                        </p:tgtEl>
                                      </p:cBhvr>
                                    </p:animEffect>
                                    <p:set>
                                      <p:cBhvr>
                                        <p:cTn id="130" dur="1" fill="hold">
                                          <p:stCondLst>
                                            <p:cond delay="499"/>
                                          </p:stCondLst>
                                        </p:cTn>
                                        <p:tgtEl>
                                          <p:spTgt spid="9">
                                            <p:txEl>
                                              <p:pRg st="6" end="6"/>
                                            </p:txEl>
                                          </p:spTgt>
                                        </p:tgtEl>
                                        <p:attrNameLst>
                                          <p:attrName>style.visibility</p:attrName>
                                        </p:attrNameLst>
                                      </p:cBhvr>
                                      <p:to>
                                        <p:strVal val="hidden"/>
                                      </p:to>
                                    </p:set>
                                  </p:childTnLst>
                                </p:cTn>
                              </p:par>
                              <p:par>
                                <p:cTn id="131" presetID="10" presetClass="exit" presetSubtype="0" fill="hold" grpId="0" nodeType="withEffect">
                                  <p:stCondLst>
                                    <p:cond delay="250"/>
                                  </p:stCondLst>
                                  <p:childTnLst>
                                    <p:animEffect transition="out" filter="fade">
                                      <p:cBhvr>
                                        <p:cTn id="132" dur="500"/>
                                        <p:tgtEl>
                                          <p:spTgt spid="9">
                                            <p:txEl>
                                              <p:pRg st="7" end="7"/>
                                            </p:txEl>
                                          </p:spTgt>
                                        </p:tgtEl>
                                      </p:cBhvr>
                                    </p:animEffect>
                                    <p:set>
                                      <p:cBhvr>
                                        <p:cTn id="133" dur="1" fill="hold">
                                          <p:stCondLst>
                                            <p:cond delay="499"/>
                                          </p:stCondLst>
                                        </p:cTn>
                                        <p:tgtEl>
                                          <p:spTgt spid="9">
                                            <p:txEl>
                                              <p:pRg st="7" end="7"/>
                                            </p:txEl>
                                          </p:spTgt>
                                        </p:tgtEl>
                                        <p:attrNameLst>
                                          <p:attrName>style.visibility</p:attrName>
                                        </p:attrNameLst>
                                      </p:cBhvr>
                                      <p:to>
                                        <p:strVal val="hidden"/>
                                      </p:to>
                                    </p:set>
                                  </p:childTnLst>
                                </p:cTn>
                              </p:par>
                              <p:par>
                                <p:cTn id="134" presetID="10" presetClass="exit" presetSubtype="0" fill="hold" grpId="0" nodeType="withEffect">
                                  <p:stCondLst>
                                    <p:cond delay="250"/>
                                  </p:stCondLst>
                                  <p:childTnLst>
                                    <p:animEffect transition="out" filter="fade">
                                      <p:cBhvr>
                                        <p:cTn id="135" dur="500"/>
                                        <p:tgtEl>
                                          <p:spTgt spid="9">
                                            <p:txEl>
                                              <p:pRg st="9" end="9"/>
                                            </p:txEl>
                                          </p:spTgt>
                                        </p:tgtEl>
                                      </p:cBhvr>
                                    </p:animEffect>
                                    <p:set>
                                      <p:cBhvr>
                                        <p:cTn id="136" dur="1" fill="hold">
                                          <p:stCondLst>
                                            <p:cond delay="499"/>
                                          </p:stCondLst>
                                        </p:cTn>
                                        <p:tgtEl>
                                          <p:spTgt spid="9">
                                            <p:txEl>
                                              <p:pRg st="9" end="9"/>
                                            </p:txEl>
                                          </p:spTgt>
                                        </p:tgtEl>
                                        <p:attrNameLst>
                                          <p:attrName>style.visibility</p:attrName>
                                        </p:attrNameLst>
                                      </p:cBhvr>
                                      <p:to>
                                        <p:strVal val="hidden"/>
                                      </p:to>
                                    </p:set>
                                  </p:childTnLst>
                                </p:cTn>
                              </p:par>
                              <p:par>
                                <p:cTn id="137" presetID="10" presetClass="exit" presetSubtype="0" fill="hold" grpId="0" nodeType="withEffect">
                                  <p:stCondLst>
                                    <p:cond delay="250"/>
                                  </p:stCondLst>
                                  <p:childTnLst>
                                    <p:animEffect transition="out" filter="fade">
                                      <p:cBhvr>
                                        <p:cTn id="138" dur="500"/>
                                        <p:tgtEl>
                                          <p:spTgt spid="9">
                                            <p:txEl>
                                              <p:pRg st="10" end="10"/>
                                            </p:txEl>
                                          </p:spTgt>
                                        </p:tgtEl>
                                      </p:cBhvr>
                                    </p:animEffect>
                                    <p:set>
                                      <p:cBhvr>
                                        <p:cTn id="139" dur="1" fill="hold">
                                          <p:stCondLst>
                                            <p:cond delay="499"/>
                                          </p:stCondLst>
                                        </p:cTn>
                                        <p:tgtEl>
                                          <p:spTgt spid="9">
                                            <p:txEl>
                                              <p:pRg st="10" end="10"/>
                                            </p:txEl>
                                          </p:spTgt>
                                        </p:tgtEl>
                                        <p:attrNameLst>
                                          <p:attrName>style.visibility</p:attrName>
                                        </p:attrNameLst>
                                      </p:cBhvr>
                                      <p:to>
                                        <p:strVal val="hidden"/>
                                      </p:to>
                                    </p:set>
                                  </p:childTnLst>
                                </p:cTn>
                              </p:par>
                              <p:par>
                                <p:cTn id="140" presetID="10" presetClass="exit" presetSubtype="0" fill="hold" grpId="0" nodeType="withEffect">
                                  <p:stCondLst>
                                    <p:cond delay="250"/>
                                  </p:stCondLst>
                                  <p:childTnLst>
                                    <p:animEffect transition="out" filter="fade">
                                      <p:cBhvr>
                                        <p:cTn id="141" dur="500"/>
                                        <p:tgtEl>
                                          <p:spTgt spid="9">
                                            <p:bg/>
                                          </p:spTgt>
                                        </p:tgtEl>
                                      </p:cBhvr>
                                    </p:animEffect>
                                    <p:set>
                                      <p:cBhvr>
                                        <p:cTn id="142" dur="1" fill="hold">
                                          <p:stCondLst>
                                            <p:cond delay="499"/>
                                          </p:stCondLst>
                                        </p:cTn>
                                        <p:tgtEl>
                                          <p:spTgt spid="9">
                                            <p:bg/>
                                          </p:spTgt>
                                        </p:tgtEl>
                                        <p:attrNameLst>
                                          <p:attrName>style.visibility</p:attrName>
                                        </p:attrNameLst>
                                      </p:cBhvr>
                                      <p:to>
                                        <p:strVal val="hidden"/>
                                      </p:to>
                                    </p:set>
                                  </p:childTnLst>
                                </p:cTn>
                              </p:par>
                              <p:par>
                                <p:cTn id="143" presetID="10" presetClass="exit" presetSubtype="0" fill="hold" grpId="1" nodeType="withEffect">
                                  <p:stCondLst>
                                    <p:cond delay="25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38"/>
                                        </p:tgtEl>
                                      </p:cBhvr>
                                    </p:animEffect>
                                    <p:set>
                                      <p:cBhvr>
                                        <p:cTn id="148" dur="1" fill="hold">
                                          <p:stCondLst>
                                            <p:cond delay="499"/>
                                          </p:stCondLst>
                                        </p:cTn>
                                        <p:tgtEl>
                                          <p:spTgt spid="3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39"/>
                                        </p:tgtEl>
                                      </p:cBhvr>
                                    </p:animEffect>
                                    <p:set>
                                      <p:cBhvr>
                                        <p:cTn id="151" dur="1" fill="hold">
                                          <p:stCondLst>
                                            <p:cond delay="499"/>
                                          </p:stCondLst>
                                        </p:cTn>
                                        <p:tgtEl>
                                          <p:spTgt spid="3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3"/>
                                        </p:tgtEl>
                                      </p:cBhvr>
                                    </p:animEffect>
                                    <p:set>
                                      <p:cBhvr>
                                        <p:cTn id="154" dur="1" fill="hold">
                                          <p:stCondLst>
                                            <p:cond delay="499"/>
                                          </p:stCondLst>
                                        </p:cTn>
                                        <p:tgtEl>
                                          <p:spTgt spid="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3"/>
                                        </p:tgtEl>
                                      </p:cBhvr>
                                    </p:animEffect>
                                    <p:set>
                                      <p:cBhvr>
                                        <p:cTn id="15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1" grpId="0" animBg="1"/>
      <p:bldP spid="13" grpId="0" animBg="1"/>
      <p:bldP spid="13" grpId="1" animBg="1"/>
      <p:bldP spid="16" grpId="0" animBg="1"/>
      <p:bldP spid="16" grpId="1" animBg="1"/>
      <p:bldP spid="17" grpId="0" animBg="1"/>
      <p:bldP spid="17" grpId="1" animBg="1"/>
      <p:bldP spid="19" grpId="0" animBg="1"/>
      <p:bldP spid="19"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26" grpId="0" animBg="1"/>
      <p:bldP spid="26" grpId="1" animBg="1"/>
      <p:bldP spid="35" grpId="0" animBg="1"/>
      <p:bldP spid="35" grpId="1" animBg="1"/>
      <p:bldP spid="38" grpId="0" animBg="1"/>
      <p:bldP spid="38" grpId="1" animBg="1"/>
      <p:bldP spid="39" grpId="0" animBg="1"/>
      <p:bldP spid="39" grpId="1" animBg="1"/>
      <p:bldP spid="3" grpId="0" animBg="1"/>
      <p:bldP spid="3" grpId="1" animBg="1"/>
      <p:bldP spid="23" grpId="0" animBg="1"/>
      <p:bldP spid="23"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96B6A1-743D-4956-A6DC-3BC63836EF41}"/>
              </a:ext>
            </a:extLst>
          </p:cNvPr>
          <p:cNvSpPr>
            <a:spLocks noGrp="1"/>
          </p:cNvSpPr>
          <p:nvPr>
            <p:ph type="title"/>
          </p:nvPr>
        </p:nvSpPr>
        <p:spPr/>
        <p:txBody>
          <a:bodyPr/>
          <a:lstStyle/>
          <a:p>
            <a:r>
              <a:rPr kumimoji="1" lang="ja-JP" altLang="en-US" sz="4400" b="1" i="0" u="none" strike="noStrike" kern="1200" cap="all" spc="0" normalizeH="0" baseline="0" noProof="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クラブ活性化の</a:t>
            </a:r>
            <a:r>
              <a:rPr kumimoji="1" lang="ja-JP" altLang="en-US" sz="4400" b="1" i="0" u="none" strike="noStrike" kern="1200" cap="all" spc="0" normalizeH="0" baseline="0" noProof="0">
                <a:ln>
                  <a:noFill/>
                </a:ln>
                <a:solidFill>
                  <a:srgbClr val="FFC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軸</a:t>
            </a:r>
            <a:endParaRPr kumimoji="1" lang="ja-JP" altLang="en-US">
              <a:solidFill>
                <a:srgbClr val="FFC000"/>
              </a:solidFill>
            </a:endParaRPr>
          </a:p>
        </p:txBody>
      </p:sp>
      <p:sp>
        <p:nvSpPr>
          <p:cNvPr id="4" name="スライド番号プレースホルダー 3">
            <a:extLst>
              <a:ext uri="{FF2B5EF4-FFF2-40B4-BE49-F238E27FC236}">
                <a16:creationId xmlns:a16="http://schemas.microsoft.com/office/drawing/2014/main" id="{68322B41-252E-48E3-8BC4-BA5459EC19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MS PMincho"/>
              <a:ea typeface="MS PMincho"/>
            </a:endParaRPr>
          </a:p>
        </p:txBody>
      </p:sp>
      <p:sp>
        <p:nvSpPr>
          <p:cNvPr id="10" name="矢印: 右 9">
            <a:extLst>
              <a:ext uri="{FF2B5EF4-FFF2-40B4-BE49-F238E27FC236}">
                <a16:creationId xmlns:a16="http://schemas.microsoft.com/office/drawing/2014/main" id="{F0CCF2AD-4974-4ADD-9EEA-FBECB525338C}"/>
              </a:ext>
            </a:extLst>
          </p:cNvPr>
          <p:cNvSpPr/>
          <p:nvPr/>
        </p:nvSpPr>
        <p:spPr>
          <a:xfrm>
            <a:off x="5820045" y="4287128"/>
            <a:ext cx="1130617" cy="834749"/>
          </a:xfrm>
          <a:prstGeom prst="rightArrow">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F14ECE79-534A-48CA-B6D7-C7D411E7C21B}"/>
              </a:ext>
            </a:extLst>
          </p:cNvPr>
          <p:cNvPicPr>
            <a:picLocks noChangeAspect="1"/>
          </p:cNvPicPr>
          <p:nvPr/>
        </p:nvPicPr>
        <p:blipFill>
          <a:blip r:embed="rId3"/>
          <a:stretch>
            <a:fillRect/>
          </a:stretch>
        </p:blipFill>
        <p:spPr>
          <a:xfrm>
            <a:off x="8583645" y="2131858"/>
            <a:ext cx="1827365" cy="4399571"/>
          </a:xfrm>
          <a:prstGeom prst="rect">
            <a:avLst/>
          </a:prstGeom>
        </p:spPr>
      </p:pic>
      <p:pic>
        <p:nvPicPr>
          <p:cNvPr id="12" name="図 11">
            <a:extLst>
              <a:ext uri="{FF2B5EF4-FFF2-40B4-BE49-F238E27FC236}">
                <a16:creationId xmlns:a16="http://schemas.microsoft.com/office/drawing/2014/main" id="{0A8EFAF6-AD1A-4F14-A3CA-D1F2445B4FE8}"/>
              </a:ext>
            </a:extLst>
          </p:cNvPr>
          <p:cNvPicPr>
            <a:picLocks noChangeAspect="1"/>
          </p:cNvPicPr>
          <p:nvPr/>
        </p:nvPicPr>
        <p:blipFill>
          <a:blip r:embed="rId4"/>
          <a:stretch>
            <a:fillRect/>
          </a:stretch>
        </p:blipFill>
        <p:spPr>
          <a:xfrm>
            <a:off x="8122560" y="2131858"/>
            <a:ext cx="2749534" cy="4468755"/>
          </a:xfrm>
          <a:prstGeom prst="rect">
            <a:avLst/>
          </a:prstGeom>
        </p:spPr>
      </p:pic>
      <p:pic>
        <p:nvPicPr>
          <p:cNvPr id="6" name="図 5">
            <a:extLst>
              <a:ext uri="{FF2B5EF4-FFF2-40B4-BE49-F238E27FC236}">
                <a16:creationId xmlns:a16="http://schemas.microsoft.com/office/drawing/2014/main" id="{864E3A71-D6C8-4E58-A0CC-FD766E7164A6}"/>
              </a:ext>
            </a:extLst>
          </p:cNvPr>
          <p:cNvPicPr>
            <a:picLocks noChangeAspect="1"/>
          </p:cNvPicPr>
          <p:nvPr/>
        </p:nvPicPr>
        <p:blipFill>
          <a:blip r:embed="rId5"/>
          <a:stretch>
            <a:fillRect/>
          </a:stretch>
        </p:blipFill>
        <p:spPr>
          <a:xfrm>
            <a:off x="7795970" y="2131858"/>
            <a:ext cx="3353091" cy="4468755"/>
          </a:xfrm>
          <a:prstGeom prst="rect">
            <a:avLst/>
          </a:prstGeom>
        </p:spPr>
      </p:pic>
      <p:pic>
        <p:nvPicPr>
          <p:cNvPr id="13" name="図 12">
            <a:extLst>
              <a:ext uri="{FF2B5EF4-FFF2-40B4-BE49-F238E27FC236}">
                <a16:creationId xmlns:a16="http://schemas.microsoft.com/office/drawing/2014/main" id="{BDCAF4E8-FB0A-4315-B157-8694C14A6E8C}"/>
              </a:ext>
            </a:extLst>
          </p:cNvPr>
          <p:cNvPicPr>
            <a:picLocks noChangeAspect="1"/>
          </p:cNvPicPr>
          <p:nvPr/>
        </p:nvPicPr>
        <p:blipFill>
          <a:blip r:embed="rId6"/>
          <a:stretch>
            <a:fillRect/>
          </a:stretch>
        </p:blipFill>
        <p:spPr>
          <a:xfrm>
            <a:off x="7561679" y="2131858"/>
            <a:ext cx="3871296" cy="4468755"/>
          </a:xfrm>
          <a:prstGeom prst="rect">
            <a:avLst/>
          </a:prstGeom>
        </p:spPr>
      </p:pic>
      <p:pic>
        <p:nvPicPr>
          <p:cNvPr id="8" name="図 7">
            <a:extLst>
              <a:ext uri="{FF2B5EF4-FFF2-40B4-BE49-F238E27FC236}">
                <a16:creationId xmlns:a16="http://schemas.microsoft.com/office/drawing/2014/main" id="{4CC94961-6FAA-4AF3-B11C-A89616529E82}"/>
              </a:ext>
            </a:extLst>
          </p:cNvPr>
          <p:cNvPicPr>
            <a:picLocks noChangeAspect="1"/>
          </p:cNvPicPr>
          <p:nvPr/>
        </p:nvPicPr>
        <p:blipFill>
          <a:blip r:embed="rId7"/>
          <a:stretch>
            <a:fillRect/>
          </a:stretch>
        </p:blipFill>
        <p:spPr>
          <a:xfrm>
            <a:off x="6856542" y="1894286"/>
            <a:ext cx="2615974" cy="1274174"/>
          </a:xfrm>
          <a:prstGeom prst="rect">
            <a:avLst/>
          </a:prstGeom>
        </p:spPr>
      </p:pic>
      <p:pic>
        <p:nvPicPr>
          <p:cNvPr id="9" name="図 8">
            <a:extLst>
              <a:ext uri="{FF2B5EF4-FFF2-40B4-BE49-F238E27FC236}">
                <a16:creationId xmlns:a16="http://schemas.microsoft.com/office/drawing/2014/main" id="{4CB6E0B5-49FE-4422-BB19-1E10BB6965E8}"/>
              </a:ext>
            </a:extLst>
          </p:cNvPr>
          <p:cNvPicPr>
            <a:picLocks noChangeAspect="1"/>
          </p:cNvPicPr>
          <p:nvPr/>
        </p:nvPicPr>
        <p:blipFill>
          <a:blip r:embed="rId8"/>
          <a:stretch>
            <a:fillRect/>
          </a:stretch>
        </p:blipFill>
        <p:spPr>
          <a:xfrm>
            <a:off x="9857938" y="1894286"/>
            <a:ext cx="2253262" cy="1398236"/>
          </a:xfrm>
          <a:prstGeom prst="rect">
            <a:avLst/>
          </a:prstGeom>
        </p:spPr>
      </p:pic>
      <p:pic>
        <p:nvPicPr>
          <p:cNvPr id="14" name="図 13">
            <a:extLst>
              <a:ext uri="{FF2B5EF4-FFF2-40B4-BE49-F238E27FC236}">
                <a16:creationId xmlns:a16="http://schemas.microsoft.com/office/drawing/2014/main" id="{DFCC6A7B-8931-4D6E-9781-CF9478FD5ABF}"/>
              </a:ext>
            </a:extLst>
          </p:cNvPr>
          <p:cNvPicPr>
            <a:picLocks noChangeAspect="1"/>
          </p:cNvPicPr>
          <p:nvPr/>
        </p:nvPicPr>
        <p:blipFill>
          <a:blip r:embed="rId9"/>
          <a:stretch>
            <a:fillRect/>
          </a:stretch>
        </p:blipFill>
        <p:spPr>
          <a:xfrm>
            <a:off x="1234118" y="2634821"/>
            <a:ext cx="1560989" cy="3462828"/>
          </a:xfrm>
          <a:prstGeom prst="rect">
            <a:avLst/>
          </a:prstGeom>
        </p:spPr>
      </p:pic>
      <p:pic>
        <p:nvPicPr>
          <p:cNvPr id="15" name="図 14">
            <a:extLst>
              <a:ext uri="{FF2B5EF4-FFF2-40B4-BE49-F238E27FC236}">
                <a16:creationId xmlns:a16="http://schemas.microsoft.com/office/drawing/2014/main" id="{C371795C-8BF0-46B8-B731-6D784590045E}"/>
              </a:ext>
            </a:extLst>
          </p:cNvPr>
          <p:cNvPicPr>
            <a:picLocks noChangeAspect="1"/>
          </p:cNvPicPr>
          <p:nvPr/>
        </p:nvPicPr>
        <p:blipFill>
          <a:blip r:embed="rId10"/>
          <a:stretch>
            <a:fillRect/>
          </a:stretch>
        </p:blipFill>
        <p:spPr>
          <a:xfrm>
            <a:off x="3345309" y="2593404"/>
            <a:ext cx="1559734" cy="3460043"/>
          </a:xfrm>
          <a:prstGeom prst="rect">
            <a:avLst/>
          </a:prstGeom>
        </p:spPr>
      </p:pic>
    </p:spTree>
    <p:extLst>
      <p:ext uri="{BB962C8B-B14F-4D97-AF65-F5344CB8AC3E}">
        <p14:creationId xmlns:p14="http://schemas.microsoft.com/office/powerpoint/2010/main" val="76629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250"/>
                                        <p:tgtEl>
                                          <p:spTgt spid="26"/>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xit" presetSubtype="0" fill="hold" nodeType="withEffect">
                                  <p:stCondLst>
                                    <p:cond delay="500"/>
                                  </p:stCondLst>
                                  <p:childTnLst>
                                    <p:animEffect transition="out" filter="fade">
                                      <p:cBhvr>
                                        <p:cTn id="26" dur="1000"/>
                                        <p:tgtEl>
                                          <p:spTgt spid="26"/>
                                        </p:tgtEl>
                                      </p:cBhvr>
                                    </p:animEffect>
                                    <p:set>
                                      <p:cBhvr>
                                        <p:cTn id="27" dur="1" fill="hold">
                                          <p:stCondLst>
                                            <p:cond delay="999"/>
                                          </p:stCondLst>
                                        </p:cTn>
                                        <p:tgtEl>
                                          <p:spTgt spid="26"/>
                                        </p:tgtEl>
                                        <p:attrNameLst>
                                          <p:attrName>style.visibility</p:attrName>
                                        </p:attrNameLst>
                                      </p:cBhvr>
                                      <p:to>
                                        <p:strVal val="hidden"/>
                                      </p:to>
                                    </p:set>
                                  </p:childTnLst>
                                </p:cTn>
                              </p:par>
                              <p:par>
                                <p:cTn id="28" presetID="10" presetClass="entr" presetSubtype="0"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childTnLst>
                                </p:cTn>
                              </p:par>
                              <p:par>
                                <p:cTn id="31" presetID="10" presetClass="entr" presetSubtype="0" fill="hold" nodeType="withEffect">
                                  <p:stCondLst>
                                    <p:cond delay="15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08631" y="-595480"/>
            <a:ext cx="11506200" cy="1358727"/>
          </a:xfrm>
        </p:spPr>
        <p:txBody>
          <a:bodyPr/>
          <a:lstStyle/>
          <a:p>
            <a:pPr algn="l" rtl="0"/>
            <a:r>
              <a:rPr lang="ja-JP" altLang="en-US" sz="2700" spc="-113">
                <a:solidFill>
                  <a:schemeClr val="accent4">
                    <a:lumMod val="60000"/>
                    <a:lumOff val="4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ｎ</a:t>
            </a:r>
            <a:endParaRPr lang="ja" altLang="en-US" sz="2700" spc="-113">
              <a:solidFill>
                <a:schemeClr val="accent4">
                  <a:lumMod val="60000"/>
                  <a:lumOff val="4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4294967295"/>
          </p:nvPr>
        </p:nvSpPr>
        <p:spPr>
          <a:xfrm>
            <a:off x="3562350" y="2228850"/>
            <a:ext cx="8629650" cy="3684588"/>
          </a:xfrm>
          <a:scene3d>
            <a:camera prst="orthographicFront"/>
            <a:lightRig rig="threePt" dir="t"/>
          </a:scene3d>
          <a:sp3d prstMaterial="translucentPowder"/>
        </p:spPr>
        <p:txBody>
          <a:bodyPr>
            <a:normAutofit/>
            <a:sp3d extrusionH="57150">
              <a:bevelT w="38100" h="38100" prst="relaxedInset"/>
            </a:sp3d>
          </a:bodyPr>
          <a:lstStyle/>
          <a:p>
            <a:pPr marL="0" indent="0">
              <a:buNone/>
            </a:pPr>
            <a:endParaRPr lang="en-US" altLang="ja-JP" sz="2700">
              <a:latin typeface="MS PGothic" panose="020B0600070205080204" pitchFamily="34" charset="-128"/>
              <a:ea typeface="MS PGothic" panose="020B0600070205080204" pitchFamily="34" charset="-128"/>
            </a:endParaRPr>
          </a:p>
          <a:p>
            <a:pPr marL="0" indent="0">
              <a:buNone/>
            </a:pPr>
            <a:endParaRPr lang="ja-JP" altLang="en-US" sz="2700">
              <a:latin typeface="MS PGothic" panose="020B0600070205080204" pitchFamily="34" charset="-128"/>
              <a:ea typeface="MS PGothic" panose="020B0600070205080204" pitchFamily="34" charset="-128"/>
            </a:endParaRPr>
          </a:p>
          <a:p>
            <a:pPr marL="0" indent="0">
              <a:buNone/>
            </a:pPr>
            <a:endParaRPr lang="ja-JP" altLang="en-US" sz="2400">
              <a:latin typeface="MS PGothic" panose="020B0600070205080204" pitchFamily="34" charset="-128"/>
              <a:ea typeface="MS PGothic" panose="020B0600070205080204" pitchFamily="34" charset="-128"/>
            </a:endParaRPr>
          </a:p>
        </p:txBody>
      </p:sp>
      <p:graphicFrame>
        <p:nvGraphicFramePr>
          <p:cNvPr id="4" name="図表 3">
            <a:extLst>
              <a:ext uri="{FF2B5EF4-FFF2-40B4-BE49-F238E27FC236}">
                <a16:creationId xmlns:a16="http://schemas.microsoft.com/office/drawing/2014/main" id="{1CBFCC85-6CA2-4EF2-8C67-FE5AFE21DC53}"/>
              </a:ext>
            </a:extLst>
          </p:cNvPr>
          <p:cNvGraphicFramePr/>
          <p:nvPr/>
        </p:nvGraphicFramePr>
        <p:xfrm>
          <a:off x="0" y="0"/>
          <a:ext cx="12192000" cy="7028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楕円 9">
            <a:extLst>
              <a:ext uri="{FF2B5EF4-FFF2-40B4-BE49-F238E27FC236}">
                <a16:creationId xmlns:a16="http://schemas.microsoft.com/office/drawing/2014/main" id="{47291574-F6D9-4F2C-8726-B86DB07D70BA}"/>
              </a:ext>
            </a:extLst>
          </p:cNvPr>
          <p:cNvSpPr/>
          <p:nvPr/>
        </p:nvSpPr>
        <p:spPr>
          <a:xfrm>
            <a:off x="2526565" y="3060477"/>
            <a:ext cx="1645363" cy="938500"/>
          </a:xfrm>
          <a:prstGeom prst="ellipse">
            <a:avLst/>
          </a:prstGeom>
          <a:solidFill>
            <a:schemeClr val="accent4">
              <a:lumMod val="20000"/>
              <a:lumOff val="80000"/>
            </a:schemeClr>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会員増強会員維持</a:t>
            </a:r>
            <a:endPar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楕円 15">
            <a:extLst>
              <a:ext uri="{FF2B5EF4-FFF2-40B4-BE49-F238E27FC236}">
                <a16:creationId xmlns:a16="http://schemas.microsoft.com/office/drawing/2014/main" id="{6E55ADFC-0555-4183-A4AD-5BB9C5A926B9}"/>
              </a:ext>
            </a:extLst>
          </p:cNvPr>
          <p:cNvSpPr/>
          <p:nvPr/>
        </p:nvSpPr>
        <p:spPr>
          <a:xfrm>
            <a:off x="5192213" y="2783064"/>
            <a:ext cx="1851171" cy="1462625"/>
          </a:xfrm>
          <a:prstGeom prst="ellipse">
            <a:avLst/>
          </a:prstGeom>
          <a:solidFill>
            <a:schemeClr val="accent2">
              <a:lumMod val="40000"/>
              <a:lumOff val="6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クラブ</a:t>
            </a:r>
            <a:endParaRPr kumimoji="1" lang="en-US" altLang="ja-JP"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0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楕円 16">
            <a:extLst>
              <a:ext uri="{FF2B5EF4-FFF2-40B4-BE49-F238E27FC236}">
                <a16:creationId xmlns:a16="http://schemas.microsoft.com/office/drawing/2014/main" id="{A2400422-8732-49B4-9843-7649A1016ECE}"/>
              </a:ext>
            </a:extLst>
          </p:cNvPr>
          <p:cNvSpPr/>
          <p:nvPr/>
        </p:nvSpPr>
        <p:spPr>
          <a:xfrm>
            <a:off x="5206494" y="1138028"/>
            <a:ext cx="1779012" cy="944627"/>
          </a:xfrm>
          <a:prstGeom prst="ellipse">
            <a:avLst/>
          </a:prstGeom>
          <a:solidFill>
            <a:schemeClr val="accent4">
              <a:lumMod val="20000"/>
              <a:lumOff val="80000"/>
            </a:schemeClr>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財　団</a:t>
            </a:r>
            <a:endPar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米　山　</a:t>
            </a:r>
            <a:endPar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楕円 17">
            <a:extLst>
              <a:ext uri="{FF2B5EF4-FFF2-40B4-BE49-F238E27FC236}">
                <a16:creationId xmlns:a16="http://schemas.microsoft.com/office/drawing/2014/main" id="{CB3A700C-BED5-465D-8585-593335814239}"/>
              </a:ext>
            </a:extLst>
          </p:cNvPr>
          <p:cNvSpPr/>
          <p:nvPr/>
        </p:nvSpPr>
        <p:spPr>
          <a:xfrm>
            <a:off x="5299737" y="4972850"/>
            <a:ext cx="1716793" cy="960108"/>
          </a:xfrm>
          <a:prstGeom prst="ellipse">
            <a:avLst/>
          </a:prstGeom>
          <a:solidFill>
            <a:schemeClr val="accent4">
              <a:lumMod val="20000"/>
              <a:lumOff val="80000"/>
            </a:schemeClr>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公 共</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イメージ</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楕円 18">
            <a:extLst>
              <a:ext uri="{FF2B5EF4-FFF2-40B4-BE49-F238E27FC236}">
                <a16:creationId xmlns:a16="http://schemas.microsoft.com/office/drawing/2014/main" id="{8DD003E5-6623-450A-91D5-C92739B6D5EA}"/>
              </a:ext>
            </a:extLst>
          </p:cNvPr>
          <p:cNvSpPr/>
          <p:nvPr/>
        </p:nvSpPr>
        <p:spPr>
          <a:xfrm>
            <a:off x="8085321" y="3004995"/>
            <a:ext cx="1645363" cy="1069260"/>
          </a:xfrm>
          <a:prstGeom prst="ellipse">
            <a:avLst/>
          </a:prstGeom>
          <a:solidFill>
            <a:schemeClr val="accent4">
              <a:lumMod val="20000"/>
              <a:lumOff val="80000"/>
            </a:schemeClr>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奉仕プロジェクト</a:t>
            </a:r>
            <a:endPar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矢印: 左右 8">
            <a:extLst>
              <a:ext uri="{FF2B5EF4-FFF2-40B4-BE49-F238E27FC236}">
                <a16:creationId xmlns:a16="http://schemas.microsoft.com/office/drawing/2014/main" id="{C2D6E673-2B15-4B81-9373-20B10F9FF8C1}"/>
              </a:ext>
            </a:extLst>
          </p:cNvPr>
          <p:cNvSpPr/>
          <p:nvPr/>
        </p:nvSpPr>
        <p:spPr>
          <a:xfrm>
            <a:off x="4228781" y="3295580"/>
            <a:ext cx="859322" cy="448909"/>
          </a:xfrm>
          <a:prstGeom prst="leftRightArrow">
            <a:avLst/>
          </a:prstGeom>
          <a:solidFill>
            <a:srgbClr val="99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矢印: 左右 21">
            <a:extLst>
              <a:ext uri="{FF2B5EF4-FFF2-40B4-BE49-F238E27FC236}">
                <a16:creationId xmlns:a16="http://schemas.microsoft.com/office/drawing/2014/main" id="{1638AA0A-AD66-4F83-8667-79064117A6F4}"/>
              </a:ext>
            </a:extLst>
          </p:cNvPr>
          <p:cNvSpPr/>
          <p:nvPr/>
        </p:nvSpPr>
        <p:spPr>
          <a:xfrm rot="16200000">
            <a:off x="5796276" y="2227244"/>
            <a:ext cx="624545" cy="395290"/>
          </a:xfrm>
          <a:prstGeom prst="leftRightArrow">
            <a:avLst/>
          </a:prstGeom>
          <a:solidFill>
            <a:srgbClr val="99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矢印: 上下 23">
            <a:extLst>
              <a:ext uri="{FF2B5EF4-FFF2-40B4-BE49-F238E27FC236}">
                <a16:creationId xmlns:a16="http://schemas.microsoft.com/office/drawing/2014/main" id="{E54A5CA0-8FB8-4E8B-9048-418A5769CA53}"/>
              </a:ext>
            </a:extLst>
          </p:cNvPr>
          <p:cNvSpPr/>
          <p:nvPr/>
        </p:nvSpPr>
        <p:spPr>
          <a:xfrm rot="2909137">
            <a:off x="7415534" y="3721327"/>
            <a:ext cx="361126" cy="1696403"/>
          </a:xfrm>
          <a:prstGeom prst="up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矢印: 上下 24">
            <a:extLst>
              <a:ext uri="{FF2B5EF4-FFF2-40B4-BE49-F238E27FC236}">
                <a16:creationId xmlns:a16="http://schemas.microsoft.com/office/drawing/2014/main" id="{18FAE76E-1457-47A8-BE33-630901C007DB}"/>
              </a:ext>
            </a:extLst>
          </p:cNvPr>
          <p:cNvSpPr/>
          <p:nvPr/>
        </p:nvSpPr>
        <p:spPr>
          <a:xfrm rot="2915554">
            <a:off x="4430891" y="1670949"/>
            <a:ext cx="366439" cy="1732656"/>
          </a:xfrm>
          <a:prstGeom prst="up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矢印: 上下 25">
            <a:extLst>
              <a:ext uri="{FF2B5EF4-FFF2-40B4-BE49-F238E27FC236}">
                <a16:creationId xmlns:a16="http://schemas.microsoft.com/office/drawing/2014/main" id="{D7F2569C-DC27-4F56-8AB1-8BADED257A7A}"/>
              </a:ext>
            </a:extLst>
          </p:cNvPr>
          <p:cNvSpPr/>
          <p:nvPr/>
        </p:nvSpPr>
        <p:spPr>
          <a:xfrm rot="7667915">
            <a:off x="7404233" y="1671297"/>
            <a:ext cx="341428" cy="1634016"/>
          </a:xfrm>
          <a:prstGeom prst="up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矢印: 上下 26">
            <a:extLst>
              <a:ext uri="{FF2B5EF4-FFF2-40B4-BE49-F238E27FC236}">
                <a16:creationId xmlns:a16="http://schemas.microsoft.com/office/drawing/2014/main" id="{4100AA09-979A-483B-9A77-B982908F7FA1}"/>
              </a:ext>
            </a:extLst>
          </p:cNvPr>
          <p:cNvSpPr/>
          <p:nvPr/>
        </p:nvSpPr>
        <p:spPr>
          <a:xfrm rot="7667915">
            <a:off x="4448279" y="3711431"/>
            <a:ext cx="392701" cy="1747255"/>
          </a:xfrm>
          <a:prstGeom prst="up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83755C0E-9BCA-4132-AE2D-24478D0F1961}"/>
              </a:ext>
            </a:extLst>
          </p:cNvPr>
          <p:cNvSpPr/>
          <p:nvPr/>
        </p:nvSpPr>
        <p:spPr>
          <a:xfrm>
            <a:off x="7715218" y="1980889"/>
            <a:ext cx="1645363" cy="930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・ポリオ根絶</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・ＤＤＦの活用</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・奉仕事例の共有</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C05AE3E5-DB1F-492D-AA02-BFCDA2B3112C}"/>
              </a:ext>
            </a:extLst>
          </p:cNvPr>
          <p:cNvSpPr/>
          <p:nvPr/>
        </p:nvSpPr>
        <p:spPr>
          <a:xfrm>
            <a:off x="2748642" y="1767229"/>
            <a:ext cx="1982036" cy="1345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・米山奨学生の支援</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a:t>
            </a:r>
            <a:r>
              <a:rPr kumimoji="1" lang="ja-JP" altLang="en-US" sz="1400" b="1">
                <a:solidFill>
                  <a:srgbClr val="4472C4"/>
                </a:solidFill>
                <a:latin typeface="Calibri" panose="020F0502020204030204"/>
                <a:ea typeface="游ゴシック" panose="020B0400000000000000" pitchFamily="50" charset="-128"/>
              </a:rPr>
              <a:t>奨学金プログラム</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・寄付推進（認証）</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8B30661E-0A2D-4668-99E5-30A53DD4FF75}"/>
              </a:ext>
            </a:extLst>
          </p:cNvPr>
          <p:cNvSpPr/>
          <p:nvPr/>
        </p:nvSpPr>
        <p:spPr>
          <a:xfrm>
            <a:off x="7710563" y="4407944"/>
            <a:ext cx="1992781" cy="112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・クラブ</a:t>
            </a:r>
            <a:r>
              <a:rPr kumimoji="1" lang="en-US" altLang="ja-JP"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HP</a:t>
            </a:r>
            <a:r>
              <a:rPr kumimoji="1" lang="ja-JP" altLang="en-US"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SNS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・ポリオデー</a:t>
            </a:r>
            <a:endParaRPr kumimoji="1" lang="en-US" altLang="ja-JP"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・青少年奉仕活動</a:t>
            </a:r>
            <a:endParaRPr kumimoji="1" lang="en-US" altLang="ja-JP"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・環境等の重点分野</a:t>
            </a:r>
          </a:p>
        </p:txBody>
      </p:sp>
      <p:sp>
        <p:nvSpPr>
          <p:cNvPr id="31" name="正方形/長方形 30">
            <a:extLst>
              <a:ext uri="{FF2B5EF4-FFF2-40B4-BE49-F238E27FC236}">
                <a16:creationId xmlns:a16="http://schemas.microsoft.com/office/drawing/2014/main" id="{A12E7E3E-600D-4A1D-960E-DF7654644231}"/>
              </a:ext>
            </a:extLst>
          </p:cNvPr>
          <p:cNvSpPr/>
          <p:nvPr/>
        </p:nvSpPr>
        <p:spPr>
          <a:xfrm>
            <a:off x="2736253" y="4409692"/>
            <a:ext cx="2192444" cy="111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・戦略計画</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・ロータリーブランド</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・例会のプログラム</a:t>
            </a:r>
            <a:endParaRPr kumimoji="1" lang="en-US" altLang="ja-JP"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4472C4"/>
                </a:solidFill>
                <a:effectLst/>
                <a:uLnTx/>
                <a:uFillTx/>
                <a:latin typeface="Calibri" panose="020F0502020204030204"/>
                <a:ea typeface="游ゴシック" panose="020B0400000000000000" pitchFamily="50" charset="-128"/>
                <a:cs typeface="+mn-cs"/>
              </a:rPr>
              <a:t>・姉妹、友好クラブ交流</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矢印: 左右 36">
            <a:extLst>
              <a:ext uri="{FF2B5EF4-FFF2-40B4-BE49-F238E27FC236}">
                <a16:creationId xmlns:a16="http://schemas.microsoft.com/office/drawing/2014/main" id="{B57869D9-5780-4113-8F21-FD7209DB7782}"/>
              </a:ext>
            </a:extLst>
          </p:cNvPr>
          <p:cNvSpPr/>
          <p:nvPr/>
        </p:nvSpPr>
        <p:spPr>
          <a:xfrm>
            <a:off x="7167737" y="3350477"/>
            <a:ext cx="861999" cy="441641"/>
          </a:xfrm>
          <a:prstGeom prst="leftRightArrow">
            <a:avLst/>
          </a:prstGeom>
          <a:solidFill>
            <a:srgbClr val="99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矢印: 左右 37">
            <a:extLst>
              <a:ext uri="{FF2B5EF4-FFF2-40B4-BE49-F238E27FC236}">
                <a16:creationId xmlns:a16="http://schemas.microsoft.com/office/drawing/2014/main" id="{5121114B-6810-43B5-BC6E-0334C9FE79BF}"/>
              </a:ext>
            </a:extLst>
          </p:cNvPr>
          <p:cNvSpPr/>
          <p:nvPr/>
        </p:nvSpPr>
        <p:spPr>
          <a:xfrm rot="16200000">
            <a:off x="5775206" y="4431634"/>
            <a:ext cx="647561" cy="395292"/>
          </a:xfrm>
          <a:prstGeom prst="leftRightArrow">
            <a:avLst/>
          </a:prstGeom>
          <a:solidFill>
            <a:srgbClr val="99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矢印: 右カーブ 1">
            <a:extLst>
              <a:ext uri="{FF2B5EF4-FFF2-40B4-BE49-F238E27FC236}">
                <a16:creationId xmlns:a16="http://schemas.microsoft.com/office/drawing/2014/main" id="{06CA3191-E9E7-480A-9DD0-42C352793DEE}"/>
              </a:ext>
            </a:extLst>
          </p:cNvPr>
          <p:cNvSpPr/>
          <p:nvPr/>
        </p:nvSpPr>
        <p:spPr>
          <a:xfrm>
            <a:off x="5126715" y="2148487"/>
            <a:ext cx="626913" cy="2954307"/>
          </a:xfrm>
          <a:prstGeom prst="curv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矢印: 右カーブ 39">
            <a:extLst>
              <a:ext uri="{FF2B5EF4-FFF2-40B4-BE49-F238E27FC236}">
                <a16:creationId xmlns:a16="http://schemas.microsoft.com/office/drawing/2014/main" id="{B2059AF1-2DB3-44AF-85A5-4827FED42CA0}"/>
              </a:ext>
            </a:extLst>
          </p:cNvPr>
          <p:cNvSpPr/>
          <p:nvPr/>
        </p:nvSpPr>
        <p:spPr>
          <a:xfrm rot="10800000">
            <a:off x="6447815" y="2046029"/>
            <a:ext cx="698284" cy="2954307"/>
          </a:xfrm>
          <a:prstGeom prst="curv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6C994045-308F-4EC4-8438-DA0D036E3CA4}"/>
              </a:ext>
            </a:extLst>
          </p:cNvPr>
          <p:cNvSpPr/>
          <p:nvPr/>
        </p:nvSpPr>
        <p:spPr>
          <a:xfrm>
            <a:off x="1420687" y="504150"/>
            <a:ext cx="3679174" cy="45634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より大きなインパクトをもたらす</a:t>
            </a:r>
          </a:p>
        </p:txBody>
      </p:sp>
      <p:sp>
        <p:nvSpPr>
          <p:cNvPr id="41" name="正方形/長方形 40">
            <a:extLst>
              <a:ext uri="{FF2B5EF4-FFF2-40B4-BE49-F238E27FC236}">
                <a16:creationId xmlns:a16="http://schemas.microsoft.com/office/drawing/2014/main" id="{1A2ADB24-24D7-4EDF-95FB-2E41EBC9269B}"/>
              </a:ext>
            </a:extLst>
          </p:cNvPr>
          <p:cNvSpPr/>
          <p:nvPr/>
        </p:nvSpPr>
        <p:spPr>
          <a:xfrm>
            <a:off x="1447541" y="5920004"/>
            <a:ext cx="3759437" cy="45634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参加者の積極的なかかわりを促す</a:t>
            </a:r>
          </a:p>
        </p:txBody>
      </p:sp>
      <p:sp>
        <p:nvSpPr>
          <p:cNvPr id="42" name="正方形/長方形 41">
            <a:extLst>
              <a:ext uri="{FF2B5EF4-FFF2-40B4-BE49-F238E27FC236}">
                <a16:creationId xmlns:a16="http://schemas.microsoft.com/office/drawing/2014/main" id="{E36817DA-9247-465F-B827-934AAA84EE98}"/>
              </a:ext>
            </a:extLst>
          </p:cNvPr>
          <p:cNvSpPr/>
          <p:nvPr/>
        </p:nvSpPr>
        <p:spPr>
          <a:xfrm>
            <a:off x="7016530" y="499586"/>
            <a:ext cx="3857091" cy="45634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Calibri" panose="020F0502020204030204"/>
                <a:ea typeface="游ゴシック" panose="020B0400000000000000" pitchFamily="50" charset="-128"/>
                <a:cs typeface="+mn-cs"/>
              </a:rPr>
              <a:t>参加者の基盤を広げる</a:t>
            </a:r>
          </a:p>
        </p:txBody>
      </p:sp>
      <p:sp>
        <p:nvSpPr>
          <p:cNvPr id="43" name="正方形/長方形 42">
            <a:extLst>
              <a:ext uri="{FF2B5EF4-FFF2-40B4-BE49-F238E27FC236}">
                <a16:creationId xmlns:a16="http://schemas.microsoft.com/office/drawing/2014/main" id="{DDBA22FA-3971-4EAD-AC11-7516F79991B3}"/>
              </a:ext>
            </a:extLst>
          </p:cNvPr>
          <p:cNvSpPr/>
          <p:nvPr/>
        </p:nvSpPr>
        <p:spPr>
          <a:xfrm>
            <a:off x="7016530" y="5933227"/>
            <a:ext cx="3857091" cy="45634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prstClr val="white"/>
                </a:solidFill>
                <a:effectLst/>
                <a:uLnTx/>
                <a:uFillTx/>
                <a:latin typeface="Calibri" panose="020F0502020204030204"/>
                <a:ea typeface="游ゴシック" panose="020B0400000000000000" pitchFamily="50" charset="-128"/>
                <a:cs typeface="+mn-cs"/>
              </a:rPr>
              <a:t>適応力を高める</a:t>
            </a:r>
          </a:p>
        </p:txBody>
      </p:sp>
      <p:sp>
        <p:nvSpPr>
          <p:cNvPr id="7" name="正方形/長方形 6">
            <a:extLst>
              <a:ext uri="{FF2B5EF4-FFF2-40B4-BE49-F238E27FC236}">
                <a16:creationId xmlns:a16="http://schemas.microsoft.com/office/drawing/2014/main" id="{3591151F-FB63-4084-86A9-637FCCE7BD9A}"/>
              </a:ext>
            </a:extLst>
          </p:cNvPr>
          <p:cNvSpPr/>
          <p:nvPr/>
        </p:nvSpPr>
        <p:spPr>
          <a:xfrm>
            <a:off x="380180" y="1469572"/>
            <a:ext cx="1889985" cy="4006595"/>
          </a:xfrm>
          <a:prstGeom prst="rect">
            <a:avLst/>
          </a:prstGeom>
          <a:solidFill>
            <a:srgbClr val="B4FEB0"/>
          </a:solidFill>
          <a:ln>
            <a:noFill/>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・クラブの３～５年後の姿を思い描く</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・会員が積極的に参加でき、情報豊かな例会とする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・後継者を育て、スムーズな引き継ぎを図る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・会員同士の交流を深める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・ロータリーのリーダーとなる人材を育てる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673ED3C8-9C16-4FDF-9B2F-02697E6CC28C}"/>
              </a:ext>
            </a:extLst>
          </p:cNvPr>
          <p:cNvSpPr/>
          <p:nvPr/>
        </p:nvSpPr>
        <p:spPr>
          <a:xfrm>
            <a:off x="9965680" y="1435125"/>
            <a:ext cx="1867670" cy="3987750"/>
          </a:xfrm>
          <a:prstGeom prst="rect">
            <a:avLst/>
          </a:prstGeom>
          <a:solidFill>
            <a:srgbClr val="B4FEB0"/>
          </a:solidFill>
          <a:ln>
            <a:noFill/>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・年次目標を立て、クラブ・セントラルに入力する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・クラブ内でオープンなコ　ミュニケーションを図る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・クラブの運営方法を反映させて、細則を独自に修正する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・会員が心から関心をもてる活動に参加できるようにする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・クラブ運営に必要な委員会を設置する</a:t>
            </a:r>
            <a:endParaRPr kumimoji="1" lang="en-US" altLang="ja-JP" sz="1400" b="0" i="0" u="none" strike="noStrike" kern="1200" cap="none" spc="0" normalizeH="0" baseline="0" noProof="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a:extLst>
              <a:ext uri="{FF2B5EF4-FFF2-40B4-BE49-F238E27FC236}">
                <a16:creationId xmlns:a16="http://schemas.microsoft.com/office/drawing/2014/main" id="{E9C0EB82-80A9-41A0-AF49-B55745F1DDA8}"/>
              </a:ext>
            </a:extLst>
          </p:cNvPr>
          <p:cNvSpPr/>
          <p:nvPr/>
        </p:nvSpPr>
        <p:spPr>
          <a:xfrm>
            <a:off x="4648328" y="2637661"/>
            <a:ext cx="649610" cy="387340"/>
          </a:xfrm>
          <a:prstGeom prst="rect">
            <a:avLst/>
          </a:prstGeom>
          <a:solidFill>
            <a:schemeClr val="accent2"/>
          </a:soli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交  流</a:t>
            </a:r>
          </a:p>
        </p:txBody>
      </p:sp>
      <p:sp>
        <p:nvSpPr>
          <p:cNvPr id="44" name="正方形/長方形 43">
            <a:extLst>
              <a:ext uri="{FF2B5EF4-FFF2-40B4-BE49-F238E27FC236}">
                <a16:creationId xmlns:a16="http://schemas.microsoft.com/office/drawing/2014/main" id="{CB0A3FD5-809C-411D-9CFA-B86B842D1ABD}"/>
              </a:ext>
            </a:extLst>
          </p:cNvPr>
          <p:cNvSpPr/>
          <p:nvPr/>
        </p:nvSpPr>
        <p:spPr>
          <a:xfrm>
            <a:off x="6949180" y="2621834"/>
            <a:ext cx="649610" cy="387340"/>
          </a:xfrm>
          <a:prstGeom prst="rect">
            <a:avLst/>
          </a:prstGeom>
          <a:solidFill>
            <a:schemeClr val="accent2"/>
          </a:soli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活  動</a:t>
            </a:r>
          </a:p>
        </p:txBody>
      </p:sp>
      <p:sp>
        <p:nvSpPr>
          <p:cNvPr id="32" name="正方形/長方形 31">
            <a:extLst>
              <a:ext uri="{FF2B5EF4-FFF2-40B4-BE49-F238E27FC236}">
                <a16:creationId xmlns:a16="http://schemas.microsoft.com/office/drawing/2014/main" id="{8FD562DB-F162-451A-B0F8-5C675EEBB714}"/>
              </a:ext>
            </a:extLst>
          </p:cNvPr>
          <p:cNvSpPr/>
          <p:nvPr/>
        </p:nvSpPr>
        <p:spPr>
          <a:xfrm>
            <a:off x="4599682" y="4042229"/>
            <a:ext cx="670725" cy="377055"/>
          </a:xfrm>
          <a:prstGeom prst="rect">
            <a:avLst/>
          </a:prstGeom>
          <a:solidFill>
            <a:schemeClr val="accent2"/>
          </a:soli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連  携</a:t>
            </a:r>
          </a:p>
        </p:txBody>
      </p:sp>
      <p:sp>
        <p:nvSpPr>
          <p:cNvPr id="33" name="正方形/長方形 32">
            <a:extLst>
              <a:ext uri="{FF2B5EF4-FFF2-40B4-BE49-F238E27FC236}">
                <a16:creationId xmlns:a16="http://schemas.microsoft.com/office/drawing/2014/main" id="{D187F87F-1DAB-4987-BDA4-3A2F7F98C4CE}"/>
              </a:ext>
            </a:extLst>
          </p:cNvPr>
          <p:cNvSpPr/>
          <p:nvPr/>
        </p:nvSpPr>
        <p:spPr>
          <a:xfrm>
            <a:off x="6949127" y="4082502"/>
            <a:ext cx="649610" cy="387340"/>
          </a:xfrm>
          <a:prstGeom prst="rect">
            <a:avLst/>
          </a:prstGeom>
          <a:solidFill>
            <a:schemeClr val="accent2"/>
          </a:soli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発  信</a:t>
            </a:r>
          </a:p>
        </p:txBody>
      </p:sp>
      <p:sp>
        <p:nvSpPr>
          <p:cNvPr id="36" name="楕円 35">
            <a:extLst>
              <a:ext uri="{FF2B5EF4-FFF2-40B4-BE49-F238E27FC236}">
                <a16:creationId xmlns:a16="http://schemas.microsoft.com/office/drawing/2014/main" id="{34DA0BBF-5790-4886-88A5-D476DD13D623}"/>
              </a:ext>
            </a:extLst>
          </p:cNvPr>
          <p:cNvSpPr/>
          <p:nvPr/>
        </p:nvSpPr>
        <p:spPr>
          <a:xfrm>
            <a:off x="5212541" y="2782326"/>
            <a:ext cx="1803990" cy="1462625"/>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2ED2A7A5-ACDD-49E7-9D53-699FAB558333}"/>
              </a:ext>
            </a:extLst>
          </p:cNvPr>
          <p:cNvSpPr/>
          <p:nvPr/>
        </p:nvSpPr>
        <p:spPr>
          <a:xfrm>
            <a:off x="5192213" y="2783063"/>
            <a:ext cx="1851171" cy="1462625"/>
          </a:xfrm>
          <a:prstGeom prst="ellipse">
            <a:avLst/>
          </a:prstGeom>
          <a:solidFill>
            <a:srgbClr val="F7AFF4"/>
          </a:solidFill>
          <a:ln w="38100">
            <a:solidFill>
              <a:schemeClr val="accent2">
                <a:lumMod val="75000"/>
              </a:schemeClr>
            </a:solidFill>
          </a:ln>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クラブ</a:t>
            </a:r>
            <a:endParaRPr kumimoji="1" lang="en-US" altLang="ja-JP"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0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正方形/長方形 45">
            <a:extLst>
              <a:ext uri="{FF2B5EF4-FFF2-40B4-BE49-F238E27FC236}">
                <a16:creationId xmlns:a16="http://schemas.microsoft.com/office/drawing/2014/main" id="{4B8AD3DA-1CA4-4303-B7E6-ABD4C2FC7D5A}"/>
              </a:ext>
            </a:extLst>
          </p:cNvPr>
          <p:cNvSpPr/>
          <p:nvPr/>
        </p:nvSpPr>
        <p:spPr>
          <a:xfrm>
            <a:off x="7949206" y="4950767"/>
            <a:ext cx="1323906" cy="22030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4086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par>
                          <p:cTn id="11" fill="hold">
                            <p:stCondLst>
                              <p:cond delay="750"/>
                            </p:stCondLst>
                            <p:childTnLst>
                              <p:par>
                                <p:cTn id="12" presetID="16" presetClass="entr" presetSubtype="42" repeatCount="indefinite" fill="hold" grpId="0" nodeType="afterEffect">
                                  <p:stCondLst>
                                    <p:cond delay="1500"/>
                                  </p:stCondLst>
                                  <p:childTnLst>
                                    <p:set>
                                      <p:cBhvr>
                                        <p:cTn id="13" dur="1" fill="hold">
                                          <p:stCondLst>
                                            <p:cond delay="0"/>
                                          </p:stCondLst>
                                        </p:cTn>
                                        <p:tgtEl>
                                          <p:spTgt spid="22"/>
                                        </p:tgtEl>
                                        <p:attrNameLst>
                                          <p:attrName>style.visibility</p:attrName>
                                        </p:attrNameLst>
                                      </p:cBhvr>
                                      <p:to>
                                        <p:strVal val="visible"/>
                                      </p:to>
                                    </p:set>
                                    <p:animEffect transition="in" filter="barn(outHorizontal)">
                                      <p:cBhvr>
                                        <p:cTn id="14" dur="2250"/>
                                        <p:tgtEl>
                                          <p:spTgt spid="22"/>
                                        </p:tgtEl>
                                      </p:cBhvr>
                                    </p:animEffect>
                                  </p:childTnLst>
                                </p:cTn>
                              </p:par>
                              <p:par>
                                <p:cTn id="15" presetID="16" presetClass="entr" presetSubtype="37" repeatCount="indefinite" fill="hold" grpId="0" nodeType="withEffect">
                                  <p:stCondLst>
                                    <p:cond delay="1250"/>
                                  </p:stCondLst>
                                  <p:childTnLst>
                                    <p:set>
                                      <p:cBhvr>
                                        <p:cTn id="16" dur="1" fill="hold">
                                          <p:stCondLst>
                                            <p:cond delay="0"/>
                                          </p:stCondLst>
                                        </p:cTn>
                                        <p:tgtEl>
                                          <p:spTgt spid="37"/>
                                        </p:tgtEl>
                                        <p:attrNameLst>
                                          <p:attrName>style.visibility</p:attrName>
                                        </p:attrNameLst>
                                      </p:cBhvr>
                                      <p:to>
                                        <p:strVal val="visible"/>
                                      </p:to>
                                    </p:set>
                                    <p:animEffect transition="in" filter="barn(outVertical)">
                                      <p:cBhvr>
                                        <p:cTn id="17" dur="2000"/>
                                        <p:tgtEl>
                                          <p:spTgt spid="37"/>
                                        </p:tgtEl>
                                      </p:cBhvr>
                                    </p:animEffect>
                                  </p:childTnLst>
                                </p:cTn>
                              </p:par>
                              <p:par>
                                <p:cTn id="18" presetID="16" presetClass="entr" presetSubtype="37" repeatCount="indefinite"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2500"/>
                                        <p:tgtEl>
                                          <p:spTgt spid="9"/>
                                        </p:tgtEl>
                                      </p:cBhvr>
                                    </p:animEffect>
                                  </p:childTnLst>
                                </p:cTn>
                              </p:par>
                              <p:par>
                                <p:cTn id="21" presetID="16" presetClass="entr" presetSubtype="42" repeatCount="indefinite" fill="hold" grpId="0" nodeType="withEffect">
                                  <p:stCondLst>
                                    <p:cond delay="1250"/>
                                  </p:stCondLst>
                                  <p:childTnLst>
                                    <p:set>
                                      <p:cBhvr>
                                        <p:cTn id="22" dur="1" fill="hold">
                                          <p:stCondLst>
                                            <p:cond delay="0"/>
                                          </p:stCondLst>
                                        </p:cTn>
                                        <p:tgtEl>
                                          <p:spTgt spid="38"/>
                                        </p:tgtEl>
                                        <p:attrNameLst>
                                          <p:attrName>style.visibility</p:attrName>
                                        </p:attrNameLst>
                                      </p:cBhvr>
                                      <p:to>
                                        <p:strVal val="visible"/>
                                      </p:to>
                                    </p:set>
                                    <p:animEffect transition="in" filter="barn(outHorizontal)">
                                      <p:cBhvr>
                                        <p:cTn id="23" dur="2250"/>
                                        <p:tgtEl>
                                          <p:spTgt spid="38"/>
                                        </p:tgtEl>
                                      </p:cBhvr>
                                    </p:animEffect>
                                  </p:childTnLst>
                                </p:cTn>
                              </p:par>
                            </p:childTnLst>
                          </p:cTn>
                        </p:par>
                        <p:par>
                          <p:cTn id="24" fill="hold">
                            <p:stCondLst>
                              <p:cond delay="4750"/>
                            </p:stCondLst>
                            <p:childTnLst>
                              <p:par>
                                <p:cTn id="25" presetID="10" presetClass="entr" presetSubtype="0" fill="hold" grpId="0" nodeType="afterEffect">
                                  <p:stCondLst>
                                    <p:cond delay="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750"/>
                                        <p:tgtEl>
                                          <p:spTgt spid="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75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750"/>
                                        <p:tgtEl>
                                          <p:spTgt spid="43"/>
                                        </p:tgtEl>
                                      </p:cBhvr>
                                    </p:animEffect>
                                  </p:childTnLst>
                                </p:cTn>
                              </p:par>
                            </p:childTnLst>
                          </p:cTn>
                        </p:par>
                        <p:par>
                          <p:cTn id="42" fill="hold">
                            <p:stCondLst>
                              <p:cond delay="750"/>
                            </p:stCondLst>
                            <p:childTnLst>
                              <p:par>
                                <p:cTn id="43" presetID="10" presetClass="entr" presetSubtype="0" fill="hold" grpId="0" nodeType="afterEffect">
                                  <p:stCondLst>
                                    <p:cond delay="225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childTnLst>
                                </p:cTn>
                              </p:par>
                              <p:par>
                                <p:cTn id="46" presetID="10" presetClass="entr" presetSubtype="0" fill="hold" grpId="0" nodeType="withEffect">
                                  <p:stCondLst>
                                    <p:cond delay="22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childTnLst>
                                </p:cTn>
                              </p:par>
                              <p:par>
                                <p:cTn id="49" presetID="10" presetClass="entr" presetSubtype="0" fill="hold" grpId="0" nodeType="withEffect">
                                  <p:stCondLst>
                                    <p:cond delay="225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cTn>
                              </p:par>
                              <p:par>
                                <p:cTn id="52" presetID="10" presetClass="entr" presetSubtype="0" fill="hold" grpId="0" nodeType="withEffect">
                                  <p:stCondLst>
                                    <p:cond delay="225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repeatCount="indefinite"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3250"/>
                                        <p:tgtEl>
                                          <p:spTgt spid="26"/>
                                        </p:tgtEl>
                                      </p:cBhvr>
                                    </p:animEffect>
                                  </p:childTnLst>
                                </p:cTn>
                              </p:par>
                              <p:par>
                                <p:cTn id="60" presetID="22" presetClass="entr" presetSubtype="4" repeatCount="indefinite" fill="hold" grpId="0" nodeType="withEffect">
                                  <p:stCondLst>
                                    <p:cond delay="85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3000"/>
                                        <p:tgtEl>
                                          <p:spTgt spid="25"/>
                                        </p:tgtEl>
                                      </p:cBhvr>
                                    </p:animEffect>
                                  </p:childTnLst>
                                </p:cTn>
                              </p:par>
                              <p:par>
                                <p:cTn id="63" presetID="22" presetClass="entr" presetSubtype="4" repeatCount="indefinite" fill="hold" grpId="0" nodeType="withEffect">
                                  <p:stCondLst>
                                    <p:cond delay="940"/>
                                  </p:stCondLst>
                                  <p:childTnLst>
                                    <p:set>
                                      <p:cBhvr>
                                        <p:cTn id="64" dur="1" fill="hold">
                                          <p:stCondLst>
                                            <p:cond delay="0"/>
                                          </p:stCondLst>
                                        </p:cTn>
                                        <p:tgtEl>
                                          <p:spTgt spid="40"/>
                                        </p:tgtEl>
                                        <p:attrNameLst>
                                          <p:attrName>style.visibility</p:attrName>
                                        </p:attrNameLst>
                                      </p:cBhvr>
                                      <p:to>
                                        <p:strVal val="visible"/>
                                      </p:to>
                                    </p:set>
                                    <p:animEffect transition="in" filter="wipe(down)">
                                      <p:cBhvr>
                                        <p:cTn id="65" dur="2750"/>
                                        <p:tgtEl>
                                          <p:spTgt spid="40"/>
                                        </p:tgtEl>
                                      </p:cBhvr>
                                    </p:animEffect>
                                  </p:childTnLst>
                                </p:cTn>
                              </p:par>
                              <p:par>
                                <p:cTn id="66" presetID="22" presetClass="entr" presetSubtype="1" repeatCount="indefinite" fill="hold" grpId="0" nodeType="withEffect">
                                  <p:stCondLst>
                                    <p:cond delay="1070"/>
                                  </p:stCondLst>
                                  <p:childTnLst>
                                    <p:set>
                                      <p:cBhvr>
                                        <p:cTn id="67" dur="1" fill="hold">
                                          <p:stCondLst>
                                            <p:cond delay="0"/>
                                          </p:stCondLst>
                                        </p:cTn>
                                        <p:tgtEl>
                                          <p:spTgt spid="2"/>
                                        </p:tgtEl>
                                        <p:attrNameLst>
                                          <p:attrName>style.visibility</p:attrName>
                                        </p:attrNameLst>
                                      </p:cBhvr>
                                      <p:to>
                                        <p:strVal val="visible"/>
                                      </p:to>
                                    </p:set>
                                    <p:animEffect transition="in" filter="wipe(up)">
                                      <p:cBhvr>
                                        <p:cTn id="68" dur="3000"/>
                                        <p:tgtEl>
                                          <p:spTgt spid="2"/>
                                        </p:tgtEl>
                                      </p:cBhvr>
                                    </p:animEffect>
                                  </p:childTnLst>
                                </p:cTn>
                              </p:par>
                              <p:par>
                                <p:cTn id="69" presetID="22" presetClass="entr" presetSubtype="4" repeatCount="indefinite" fill="hold" grpId="0" nodeType="withEffect">
                                  <p:stCondLst>
                                    <p:cond delay="100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3000"/>
                                        <p:tgtEl>
                                          <p:spTgt spid="27"/>
                                        </p:tgtEl>
                                      </p:cBhvr>
                                    </p:animEffect>
                                  </p:childTnLst>
                                </p:cTn>
                              </p:par>
                              <p:par>
                                <p:cTn id="72" presetID="22" presetClass="entr" presetSubtype="4" repeatCount="indefinite" fill="hold" grpId="0" nodeType="withEffect">
                                  <p:stCondLst>
                                    <p:cond delay="100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325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750"/>
                                        <p:tgtEl>
                                          <p:spTgt spid="30"/>
                                        </p:tgtEl>
                                      </p:cBhvr>
                                    </p:animEffect>
                                  </p:childTnLst>
                                </p:cTn>
                              </p:par>
                            </p:childTnLst>
                          </p:cTn>
                        </p:par>
                        <p:par>
                          <p:cTn id="80" fill="hold">
                            <p:stCondLst>
                              <p:cond delay="750"/>
                            </p:stCondLst>
                            <p:childTnLst>
                              <p:par>
                                <p:cTn id="81" presetID="10" presetClass="entr" presetSubtype="0" fill="hold" grpId="0" nodeType="afterEffect">
                                  <p:stCondLst>
                                    <p:cond delay="25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750"/>
                                        <p:tgtEl>
                                          <p:spTgt spid="28"/>
                                        </p:tgtEl>
                                      </p:cBhvr>
                                    </p:animEffect>
                                  </p:childTnLst>
                                </p:cTn>
                              </p:par>
                            </p:childTnLst>
                          </p:cTn>
                        </p:par>
                        <p:par>
                          <p:cTn id="84" fill="hold">
                            <p:stCondLst>
                              <p:cond delay="1750"/>
                            </p:stCondLst>
                            <p:childTnLst>
                              <p:par>
                                <p:cTn id="85" presetID="10" presetClass="entr" presetSubtype="0" fill="hold" grpId="0" nodeType="afterEffect">
                                  <p:stCondLst>
                                    <p:cond delay="25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750"/>
                                        <p:tgtEl>
                                          <p:spTgt spid="29"/>
                                        </p:tgtEl>
                                      </p:cBhvr>
                                    </p:animEffect>
                                  </p:childTnLst>
                                </p:cTn>
                              </p:par>
                            </p:childTnLst>
                          </p:cTn>
                        </p:par>
                        <p:par>
                          <p:cTn id="88" fill="hold">
                            <p:stCondLst>
                              <p:cond delay="2750"/>
                            </p:stCondLst>
                            <p:childTnLst>
                              <p:par>
                                <p:cTn id="89" presetID="10" presetClass="entr" presetSubtype="0" fill="hold" grpId="0" nodeType="afterEffect">
                                  <p:stCondLst>
                                    <p:cond delay="25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75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27" presetClass="emph" presetSubtype="0" repeatCount="indefinite" fill="remove" grpId="1" nodeType="clickEffect">
                                  <p:stCondLst>
                                    <p:cond delay="0"/>
                                  </p:stCondLst>
                                  <p:endCondLst>
                                    <p:cond evt="onNext" delay="0">
                                      <p:tgtEl>
                                        <p:sldTgt/>
                                      </p:tgtEl>
                                    </p:cond>
                                  </p:endCondLst>
                                  <p:childTnLst>
                                    <p:animClr clrSpc="rgb" dir="cw">
                                      <p:cBhvr override="childStyle">
                                        <p:cTn id="100" dur="500" autoRev="1" fill="remove"/>
                                        <p:tgtEl>
                                          <p:spTgt spid="44"/>
                                        </p:tgtEl>
                                        <p:attrNameLst>
                                          <p:attrName>style.color</p:attrName>
                                        </p:attrNameLst>
                                      </p:cBhvr>
                                      <p:to>
                                        <a:schemeClr val="bg1"/>
                                      </p:to>
                                    </p:animClr>
                                    <p:animClr clrSpc="rgb" dir="cw">
                                      <p:cBhvr>
                                        <p:cTn id="101" dur="500" autoRev="1" fill="remove"/>
                                        <p:tgtEl>
                                          <p:spTgt spid="44"/>
                                        </p:tgtEl>
                                        <p:attrNameLst>
                                          <p:attrName>fillcolor</p:attrName>
                                        </p:attrNameLst>
                                      </p:cBhvr>
                                      <p:to>
                                        <a:schemeClr val="bg1"/>
                                      </p:to>
                                    </p:animClr>
                                    <p:set>
                                      <p:cBhvr>
                                        <p:cTn id="102" dur="500" autoRev="1" fill="remove"/>
                                        <p:tgtEl>
                                          <p:spTgt spid="44"/>
                                        </p:tgtEl>
                                        <p:attrNameLst>
                                          <p:attrName>fill.type</p:attrName>
                                        </p:attrNameLst>
                                      </p:cBhvr>
                                      <p:to>
                                        <p:strVal val="solid"/>
                                      </p:to>
                                    </p:set>
                                    <p:set>
                                      <p:cBhvr>
                                        <p:cTn id="103" dur="500" autoRev="1" fill="remove"/>
                                        <p:tgtEl>
                                          <p:spTgt spid="44"/>
                                        </p:tgtEl>
                                        <p:attrNameLst>
                                          <p:attrName>fill.on</p:attrName>
                                        </p:attrNameLst>
                                      </p:cBhvr>
                                      <p:to>
                                        <p:strVal val="true"/>
                                      </p:to>
                                    </p:set>
                                  </p:childTnLst>
                                </p:cTn>
                              </p:par>
                            </p:childTnLst>
                          </p:cTn>
                        </p:par>
                      </p:childTnLst>
                    </p:cTn>
                  </p:par>
                  <p:par>
                    <p:cTn id="104" fill="hold">
                      <p:stCondLst>
                        <p:cond delay="indefinite"/>
                      </p:stCondLst>
                      <p:childTnLst>
                        <p:par>
                          <p:cTn id="105" fill="hold">
                            <p:stCondLst>
                              <p:cond delay="0"/>
                            </p:stCondLst>
                            <p:childTnLst>
                              <p:par>
                                <p:cTn id="106" presetID="27" presetClass="emph" presetSubtype="0" repeatCount="indefinite" fill="remove" grpId="1" nodeType="clickEffect">
                                  <p:stCondLst>
                                    <p:cond delay="0"/>
                                  </p:stCondLst>
                                  <p:endCondLst>
                                    <p:cond evt="onNext" delay="0">
                                      <p:tgtEl>
                                        <p:sldTgt/>
                                      </p:tgtEl>
                                    </p:cond>
                                  </p:endCondLst>
                                  <p:childTnLst>
                                    <p:animClr clrSpc="rgb" dir="cw">
                                      <p:cBhvr override="childStyle">
                                        <p:cTn id="107" dur="500" autoRev="1" fill="remove"/>
                                        <p:tgtEl>
                                          <p:spTgt spid="33"/>
                                        </p:tgtEl>
                                        <p:attrNameLst>
                                          <p:attrName>style.color</p:attrName>
                                        </p:attrNameLst>
                                      </p:cBhvr>
                                      <p:to>
                                        <a:schemeClr val="bg1"/>
                                      </p:to>
                                    </p:animClr>
                                    <p:animClr clrSpc="rgb" dir="cw">
                                      <p:cBhvr>
                                        <p:cTn id="108" dur="500" autoRev="1" fill="remove"/>
                                        <p:tgtEl>
                                          <p:spTgt spid="33"/>
                                        </p:tgtEl>
                                        <p:attrNameLst>
                                          <p:attrName>fillcolor</p:attrName>
                                        </p:attrNameLst>
                                      </p:cBhvr>
                                      <p:to>
                                        <a:schemeClr val="bg1"/>
                                      </p:to>
                                    </p:animClr>
                                    <p:set>
                                      <p:cBhvr>
                                        <p:cTn id="109" dur="500" autoRev="1" fill="remove"/>
                                        <p:tgtEl>
                                          <p:spTgt spid="33"/>
                                        </p:tgtEl>
                                        <p:attrNameLst>
                                          <p:attrName>fill.type</p:attrName>
                                        </p:attrNameLst>
                                      </p:cBhvr>
                                      <p:to>
                                        <p:strVal val="solid"/>
                                      </p:to>
                                    </p:set>
                                    <p:set>
                                      <p:cBhvr>
                                        <p:cTn id="110" dur="500" autoRev="1" fill="remove"/>
                                        <p:tgtEl>
                                          <p:spTgt spid="33"/>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27" presetClass="emph" presetSubtype="0" repeatCount="indefinite" fill="remove" grpId="1" nodeType="clickEffect">
                                  <p:stCondLst>
                                    <p:cond delay="0"/>
                                  </p:stCondLst>
                                  <p:endCondLst>
                                    <p:cond evt="onNext" delay="0">
                                      <p:tgtEl>
                                        <p:sldTgt/>
                                      </p:tgtEl>
                                    </p:cond>
                                  </p:endCondLst>
                                  <p:childTnLst>
                                    <p:animClr clrSpc="rgb" dir="cw">
                                      <p:cBhvr override="childStyle">
                                        <p:cTn id="114" dur="500" autoRev="1" fill="remove"/>
                                        <p:tgtEl>
                                          <p:spTgt spid="32"/>
                                        </p:tgtEl>
                                        <p:attrNameLst>
                                          <p:attrName>style.color</p:attrName>
                                        </p:attrNameLst>
                                      </p:cBhvr>
                                      <p:to>
                                        <a:schemeClr val="bg1"/>
                                      </p:to>
                                    </p:animClr>
                                    <p:animClr clrSpc="rgb" dir="cw">
                                      <p:cBhvr>
                                        <p:cTn id="115" dur="500" autoRev="1" fill="remove"/>
                                        <p:tgtEl>
                                          <p:spTgt spid="32"/>
                                        </p:tgtEl>
                                        <p:attrNameLst>
                                          <p:attrName>fillcolor</p:attrName>
                                        </p:attrNameLst>
                                      </p:cBhvr>
                                      <p:to>
                                        <a:schemeClr val="bg1"/>
                                      </p:to>
                                    </p:animClr>
                                    <p:set>
                                      <p:cBhvr>
                                        <p:cTn id="116" dur="500" autoRev="1" fill="remove"/>
                                        <p:tgtEl>
                                          <p:spTgt spid="32"/>
                                        </p:tgtEl>
                                        <p:attrNameLst>
                                          <p:attrName>fill.type</p:attrName>
                                        </p:attrNameLst>
                                      </p:cBhvr>
                                      <p:to>
                                        <p:strVal val="solid"/>
                                      </p:to>
                                    </p:set>
                                    <p:set>
                                      <p:cBhvr>
                                        <p:cTn id="117" dur="500" autoRev="1" fill="remove"/>
                                        <p:tgtEl>
                                          <p:spTgt spid="32"/>
                                        </p:tgtEl>
                                        <p:attrNameLst>
                                          <p:attrName>fill.on</p:attrName>
                                        </p:attrNameLst>
                                      </p:cBhvr>
                                      <p:to>
                                        <p:strVal val="true"/>
                                      </p:to>
                                    </p:set>
                                  </p:childTnLst>
                                </p:cTn>
                              </p:par>
                            </p:childTnLst>
                          </p:cTn>
                        </p:par>
                      </p:childTnLst>
                    </p:cTn>
                  </p:par>
                  <p:par>
                    <p:cTn id="118" fill="hold">
                      <p:stCondLst>
                        <p:cond delay="indefinite"/>
                      </p:stCondLst>
                      <p:childTnLst>
                        <p:par>
                          <p:cTn id="119" fill="hold">
                            <p:stCondLst>
                              <p:cond delay="0"/>
                            </p:stCondLst>
                            <p:childTnLst>
                              <p:par>
                                <p:cTn id="120" presetID="27" presetClass="emph" presetSubtype="0" repeatCount="indefinite" fill="remove" grpId="1" nodeType="clickEffect">
                                  <p:stCondLst>
                                    <p:cond delay="0"/>
                                  </p:stCondLst>
                                  <p:endCondLst>
                                    <p:cond evt="onNext" delay="0">
                                      <p:tgtEl>
                                        <p:sldTgt/>
                                      </p:tgtEl>
                                    </p:cond>
                                  </p:endCondLst>
                                  <p:childTnLst>
                                    <p:animClr clrSpc="rgb" dir="cw">
                                      <p:cBhvr override="childStyle">
                                        <p:cTn id="121" dur="500" autoRev="1" fill="remove"/>
                                        <p:tgtEl>
                                          <p:spTgt spid="39"/>
                                        </p:tgtEl>
                                        <p:attrNameLst>
                                          <p:attrName>style.color</p:attrName>
                                        </p:attrNameLst>
                                      </p:cBhvr>
                                      <p:to>
                                        <a:schemeClr val="bg1"/>
                                      </p:to>
                                    </p:animClr>
                                    <p:animClr clrSpc="rgb" dir="cw">
                                      <p:cBhvr>
                                        <p:cTn id="122" dur="500" autoRev="1" fill="remove"/>
                                        <p:tgtEl>
                                          <p:spTgt spid="39"/>
                                        </p:tgtEl>
                                        <p:attrNameLst>
                                          <p:attrName>fillcolor</p:attrName>
                                        </p:attrNameLst>
                                      </p:cBhvr>
                                      <p:to>
                                        <a:schemeClr val="bg1"/>
                                      </p:to>
                                    </p:animClr>
                                    <p:set>
                                      <p:cBhvr>
                                        <p:cTn id="123" dur="500" autoRev="1" fill="remove"/>
                                        <p:tgtEl>
                                          <p:spTgt spid="39"/>
                                        </p:tgtEl>
                                        <p:attrNameLst>
                                          <p:attrName>fill.type</p:attrName>
                                        </p:attrNameLst>
                                      </p:cBhvr>
                                      <p:to>
                                        <p:strVal val="solid"/>
                                      </p:to>
                                    </p:set>
                                    <p:set>
                                      <p:cBhvr>
                                        <p:cTn id="124" dur="500" autoRev="1" fill="remove"/>
                                        <p:tgtEl>
                                          <p:spTgt spid="39"/>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repeatCount="2000" fill="hold" grpId="0"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barn(inVertical)">
                                      <p:cBhvr>
                                        <p:cTn id="129" dur="2000"/>
                                        <p:tgtEl>
                                          <p:spTgt spid="45"/>
                                        </p:tgtEl>
                                      </p:cBhvr>
                                    </p:animEffect>
                                  </p:childTnLst>
                                </p:cTn>
                              </p:par>
                              <p:par>
                                <p:cTn id="130" presetID="10" presetClass="exit" presetSubtype="0" fill="hold" grpId="1" nodeType="withEffect">
                                  <p:stCondLst>
                                    <p:cond delay="0"/>
                                  </p:stCondLst>
                                  <p:childTnLst>
                                    <p:animEffect transition="out" filter="fade">
                                      <p:cBhvr>
                                        <p:cTn id="131" dur="500"/>
                                        <p:tgtEl>
                                          <p:spTgt spid="46"/>
                                        </p:tgtEl>
                                      </p:cBhvr>
                                    </p:animEffect>
                                    <p:set>
                                      <p:cBhvr>
                                        <p:cTn id="13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4" grpId="0" animBg="1"/>
      <p:bldP spid="25" grpId="0" animBg="1"/>
      <p:bldP spid="26" grpId="0" animBg="1"/>
      <p:bldP spid="27" grpId="0" animBg="1"/>
      <p:bldP spid="28" grpId="0"/>
      <p:bldP spid="29" grpId="0"/>
      <p:bldP spid="30" grpId="0"/>
      <p:bldP spid="31" grpId="0"/>
      <p:bldP spid="37" grpId="0" animBg="1"/>
      <p:bldP spid="38" grpId="0" animBg="1"/>
      <p:bldP spid="2" grpId="0" animBg="1"/>
      <p:bldP spid="40" grpId="0" animBg="1"/>
      <p:bldP spid="11" grpId="0" animBg="1"/>
      <p:bldP spid="41" grpId="0" animBg="1"/>
      <p:bldP spid="42" grpId="0" animBg="1"/>
      <p:bldP spid="43" grpId="0" animBg="1"/>
      <p:bldP spid="7" grpId="0" animBg="1"/>
      <p:bldP spid="12" grpId="0" animBg="1"/>
      <p:bldP spid="39" grpId="0" animBg="1"/>
      <p:bldP spid="39" grpId="1" animBg="1"/>
      <p:bldP spid="44" grpId="0" animBg="1"/>
      <p:bldP spid="44" grpId="1" animBg="1"/>
      <p:bldP spid="32" grpId="0" animBg="1"/>
      <p:bldP spid="32" grpId="1" animBg="1"/>
      <p:bldP spid="33" grpId="0" animBg="1"/>
      <p:bldP spid="33" grpId="1" animBg="1"/>
      <p:bldP spid="36" grpId="0" animBg="1"/>
      <p:bldP spid="45" grpId="0" animBg="1"/>
      <p:bldP spid="46" grpId="0" animBg="1"/>
      <p:bldP spid="4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77853" y="847240"/>
            <a:ext cx="2837481" cy="691797"/>
          </a:xfrm>
        </p:spPr>
        <p:txBody>
          <a:bodyPr>
            <a:normAutofit fontScale="90000"/>
          </a:bodyPr>
          <a:lstStyle/>
          <a:p>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r>
              <a:rPr lang="ja-JP" altLang="en-US" sz="4900" spc="-113">
                <a:latin typeface="MS PGothic" panose="020B0600070205080204" pitchFamily="34" charset="-128"/>
                <a:ea typeface="MS PGothic" panose="020B0600070205080204" pitchFamily="34" charset="-128"/>
              </a:rPr>
              <a:t>ガバナンス　</a:t>
            </a:r>
            <a:endParaRPr lang="ja" altLang="en-US" sz="4900" spc="-113">
              <a:solidFill>
                <a:schemeClr val="accent4">
                  <a:lumMod val="60000"/>
                  <a:lumOff val="4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55" y="2228853"/>
            <a:ext cx="8629649" cy="3685222"/>
          </a:xfrm>
          <a:scene3d>
            <a:camera prst="orthographicFront"/>
            <a:lightRig rig="threePt" dir="t"/>
          </a:scene3d>
          <a:sp3d prstMaterial="translucentPowder"/>
        </p:spPr>
        <p:txBody>
          <a:bodyPr>
            <a:normAutofit/>
            <a:sp3d extrusionH="57150">
              <a:bevelT w="38100" h="38100" prst="relaxedInset"/>
            </a:sp3d>
          </a:bodyPr>
          <a:lstStyle/>
          <a:p>
            <a:pPr marL="0" indent="0">
              <a:buNone/>
            </a:pPr>
            <a:endParaRPr lang="en-US" altLang="ja-JP" sz="2700">
              <a:latin typeface="MS PGothic" panose="020B0600070205080204" pitchFamily="34" charset="-128"/>
              <a:ea typeface="MS PGothic" panose="020B0600070205080204" pitchFamily="34" charset="-128"/>
            </a:endParaRPr>
          </a:p>
          <a:p>
            <a:pPr marL="0" indent="0">
              <a:buNone/>
            </a:pPr>
            <a:endParaRPr lang="ja-JP" altLang="en-US" sz="2700">
              <a:latin typeface="MS PGothic" panose="020B0600070205080204" pitchFamily="34" charset="-128"/>
              <a:ea typeface="MS PGothic" panose="020B0600070205080204" pitchFamily="34" charset="-128"/>
            </a:endParaRPr>
          </a:p>
          <a:p>
            <a:pPr marL="0" indent="0">
              <a:buNone/>
            </a:pPr>
            <a:endParaRPr lang="ja-JP" altLang="en-US" sz="2400">
              <a:latin typeface="MS PGothic" panose="020B0600070205080204" pitchFamily="34" charset="-128"/>
              <a:ea typeface="MS PGothic" panose="020B0600070205080204" pitchFamily="34" charset="-128"/>
            </a:endParaRPr>
          </a:p>
        </p:txBody>
      </p:sp>
      <p:graphicFrame>
        <p:nvGraphicFramePr>
          <p:cNvPr id="4" name="図表 3">
            <a:extLst>
              <a:ext uri="{FF2B5EF4-FFF2-40B4-BE49-F238E27FC236}">
                <a16:creationId xmlns:a16="http://schemas.microsoft.com/office/drawing/2014/main" id="{1CBFCC85-6CA2-4EF2-8C67-FE5AFE21DC53}"/>
              </a:ext>
            </a:extLst>
          </p:cNvPr>
          <p:cNvGraphicFramePr/>
          <p:nvPr>
            <p:extLst>
              <p:ext uri="{D42A27DB-BD31-4B8C-83A1-F6EECF244321}">
                <p14:modId xmlns:p14="http://schemas.microsoft.com/office/powerpoint/2010/main" val="2522583312"/>
              </p:ext>
            </p:extLst>
          </p:nvPr>
        </p:nvGraphicFramePr>
        <p:xfrm>
          <a:off x="381000" y="1705087"/>
          <a:ext cx="11506200" cy="4815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矢印: 右 9">
            <a:extLst>
              <a:ext uri="{FF2B5EF4-FFF2-40B4-BE49-F238E27FC236}">
                <a16:creationId xmlns:a16="http://schemas.microsoft.com/office/drawing/2014/main" id="{C95AC753-C5F0-46E9-88AE-0569ABB9390D}"/>
              </a:ext>
            </a:extLst>
          </p:cNvPr>
          <p:cNvSpPr/>
          <p:nvPr/>
        </p:nvSpPr>
        <p:spPr>
          <a:xfrm>
            <a:off x="3282313" y="958572"/>
            <a:ext cx="662905"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B63C6E86-9C92-467C-A03C-5BF1421B6DEB}"/>
              </a:ext>
            </a:extLst>
          </p:cNvPr>
          <p:cNvSpPr/>
          <p:nvPr/>
        </p:nvSpPr>
        <p:spPr>
          <a:xfrm>
            <a:off x="4009050" y="847240"/>
            <a:ext cx="4065722" cy="53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組織・運営改革</a:t>
            </a:r>
          </a:p>
        </p:txBody>
      </p:sp>
      <p:sp>
        <p:nvSpPr>
          <p:cNvPr id="9" name="楕円 8">
            <a:extLst>
              <a:ext uri="{FF2B5EF4-FFF2-40B4-BE49-F238E27FC236}">
                <a16:creationId xmlns:a16="http://schemas.microsoft.com/office/drawing/2014/main" id="{E0F718F7-46F8-4330-8FE0-231FD19963D8}"/>
              </a:ext>
            </a:extLst>
          </p:cNvPr>
          <p:cNvSpPr/>
          <p:nvPr/>
        </p:nvSpPr>
        <p:spPr>
          <a:xfrm>
            <a:off x="5198993" y="3690288"/>
            <a:ext cx="1851171" cy="1462625"/>
          </a:xfrm>
          <a:prstGeom prst="ellipse">
            <a:avLst/>
          </a:prstGeom>
          <a:solidFill>
            <a:schemeClr val="accent2">
              <a:lumMod val="40000"/>
              <a:lumOff val="60000"/>
            </a:schemeClr>
          </a:solidFill>
          <a:ln w="762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クラブ</a:t>
            </a:r>
            <a:endParaRPr kumimoji="1" lang="en-US" altLang="ja-JP"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0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33315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0" grpId="0" animBg="1"/>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847240"/>
            <a:ext cx="2837481" cy="691797"/>
          </a:xfrm>
        </p:spPr>
        <p:txBody>
          <a:bodyPr>
            <a:normAutofit fontScale="90000"/>
          </a:bodyPr>
          <a:lstStyle/>
          <a:p>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br>
              <a:rPr kumimoji="1" lang="en-US" altLang="ja-JP" sz="44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br>
            <a:r>
              <a:rPr lang="ja-JP" altLang="en-US" sz="4900" spc="-113">
                <a:latin typeface="MS PGothic" panose="020B0600070205080204" pitchFamily="34" charset="-128"/>
                <a:ea typeface="MS PGothic" panose="020B0600070205080204" pitchFamily="34" charset="-128"/>
              </a:rPr>
              <a:t>ガバナンス　</a:t>
            </a:r>
            <a:endParaRPr lang="ja" altLang="en-US" sz="4900" spc="-113">
              <a:solidFill>
                <a:schemeClr val="accent4">
                  <a:lumMod val="60000"/>
                  <a:lumOff val="4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55" y="2228853"/>
            <a:ext cx="8629649" cy="3685222"/>
          </a:xfrm>
          <a:scene3d>
            <a:camera prst="orthographicFront"/>
            <a:lightRig rig="threePt" dir="t"/>
          </a:scene3d>
          <a:sp3d prstMaterial="translucentPowder"/>
        </p:spPr>
        <p:txBody>
          <a:bodyPr>
            <a:normAutofit/>
            <a:sp3d extrusionH="57150">
              <a:bevelT w="38100" h="38100" prst="relaxedInset"/>
            </a:sp3d>
          </a:bodyPr>
          <a:lstStyle/>
          <a:p>
            <a:pPr marL="0" indent="0">
              <a:buNone/>
            </a:pPr>
            <a:endParaRPr lang="en-US" altLang="ja-JP" sz="2700">
              <a:latin typeface="MS PGothic" panose="020B0600070205080204" pitchFamily="34" charset="-128"/>
              <a:ea typeface="MS PGothic" panose="020B0600070205080204" pitchFamily="34" charset="-128"/>
            </a:endParaRPr>
          </a:p>
          <a:p>
            <a:pPr marL="0" indent="0">
              <a:buNone/>
            </a:pPr>
            <a:endParaRPr lang="ja-JP" altLang="en-US" sz="2700">
              <a:latin typeface="MS PGothic" panose="020B0600070205080204" pitchFamily="34" charset="-128"/>
              <a:ea typeface="MS PGothic" panose="020B0600070205080204" pitchFamily="34" charset="-128"/>
            </a:endParaRPr>
          </a:p>
          <a:p>
            <a:pPr marL="0" indent="0">
              <a:buNone/>
            </a:pPr>
            <a:endParaRPr lang="ja-JP" altLang="en-US" sz="2400">
              <a:latin typeface="MS PGothic" panose="020B0600070205080204" pitchFamily="34" charset="-128"/>
              <a:ea typeface="MS PGothic" panose="020B0600070205080204" pitchFamily="34" charset="-128"/>
            </a:endParaRPr>
          </a:p>
        </p:txBody>
      </p:sp>
      <p:graphicFrame>
        <p:nvGraphicFramePr>
          <p:cNvPr id="4" name="図表 3">
            <a:extLst>
              <a:ext uri="{FF2B5EF4-FFF2-40B4-BE49-F238E27FC236}">
                <a16:creationId xmlns:a16="http://schemas.microsoft.com/office/drawing/2014/main" id="{1CBFCC85-6CA2-4EF2-8C67-FE5AFE21DC53}"/>
              </a:ext>
            </a:extLst>
          </p:cNvPr>
          <p:cNvGraphicFramePr/>
          <p:nvPr>
            <p:extLst>
              <p:ext uri="{D42A27DB-BD31-4B8C-83A1-F6EECF244321}">
                <p14:modId xmlns:p14="http://schemas.microsoft.com/office/powerpoint/2010/main" val="378204083"/>
              </p:ext>
            </p:extLst>
          </p:nvPr>
        </p:nvGraphicFramePr>
        <p:xfrm>
          <a:off x="381000" y="1705087"/>
          <a:ext cx="11506200" cy="4815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矢印: 右 9">
            <a:extLst>
              <a:ext uri="{FF2B5EF4-FFF2-40B4-BE49-F238E27FC236}">
                <a16:creationId xmlns:a16="http://schemas.microsoft.com/office/drawing/2014/main" id="{C95AC753-C5F0-46E9-88AE-0569ABB9390D}"/>
              </a:ext>
            </a:extLst>
          </p:cNvPr>
          <p:cNvSpPr/>
          <p:nvPr/>
        </p:nvSpPr>
        <p:spPr>
          <a:xfrm>
            <a:off x="3282313" y="958572"/>
            <a:ext cx="662905"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B63C6E86-9C92-467C-A03C-5BF1421B6DEB}"/>
              </a:ext>
            </a:extLst>
          </p:cNvPr>
          <p:cNvSpPr/>
          <p:nvPr/>
        </p:nvSpPr>
        <p:spPr>
          <a:xfrm>
            <a:off x="4009050" y="847240"/>
            <a:ext cx="4065722" cy="53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組織・運営改革</a:t>
            </a:r>
          </a:p>
        </p:txBody>
      </p:sp>
      <p:sp>
        <p:nvSpPr>
          <p:cNvPr id="14" name="矢印: 右 13">
            <a:extLst>
              <a:ext uri="{FF2B5EF4-FFF2-40B4-BE49-F238E27FC236}">
                <a16:creationId xmlns:a16="http://schemas.microsoft.com/office/drawing/2014/main" id="{8C517E4F-550E-48DC-87FE-4AC79D426537}"/>
              </a:ext>
            </a:extLst>
          </p:cNvPr>
          <p:cNvSpPr/>
          <p:nvPr/>
        </p:nvSpPr>
        <p:spPr>
          <a:xfrm rot="16200000">
            <a:off x="5772362" y="2687069"/>
            <a:ext cx="592393" cy="42038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58A3023C-EAE5-4866-8174-B10AC30C5780}"/>
              </a:ext>
            </a:extLst>
          </p:cNvPr>
          <p:cNvSpPr/>
          <p:nvPr/>
        </p:nvSpPr>
        <p:spPr>
          <a:xfrm rot="16200000">
            <a:off x="5141836" y="2687071"/>
            <a:ext cx="592393" cy="42038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矢印: 右 15">
            <a:extLst>
              <a:ext uri="{FF2B5EF4-FFF2-40B4-BE49-F238E27FC236}">
                <a16:creationId xmlns:a16="http://schemas.microsoft.com/office/drawing/2014/main" id="{247CCB2A-B1D9-40A6-8810-7757BF4E8CC1}"/>
              </a:ext>
            </a:extLst>
          </p:cNvPr>
          <p:cNvSpPr/>
          <p:nvPr/>
        </p:nvSpPr>
        <p:spPr>
          <a:xfrm rot="16200000">
            <a:off x="6431791" y="2687070"/>
            <a:ext cx="592393" cy="42038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287584D5-BE4E-40C5-9ACC-0C082AD4AB42}"/>
              </a:ext>
            </a:extLst>
          </p:cNvPr>
          <p:cNvSpPr/>
          <p:nvPr/>
        </p:nvSpPr>
        <p:spPr>
          <a:xfrm>
            <a:off x="4688392" y="1732189"/>
            <a:ext cx="2707037" cy="731445"/>
          </a:xfrm>
          <a:prstGeom prst="ellipse">
            <a:avLst/>
          </a:prstGeom>
          <a:solidFill>
            <a:schemeClr val="accent4">
              <a:lumMod val="60000"/>
              <a:lumOff val="40000"/>
            </a:schemeClr>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レジリエンス</a:t>
            </a:r>
            <a:endParaRPr kumimoji="1" lang="en-US" altLang="ja-JP"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
        <p:nvSpPr>
          <p:cNvPr id="20" name="楕円 19">
            <a:extLst>
              <a:ext uri="{FF2B5EF4-FFF2-40B4-BE49-F238E27FC236}">
                <a16:creationId xmlns:a16="http://schemas.microsoft.com/office/drawing/2014/main" id="{5D35204D-99D9-4C0A-9291-FB84E3A75421}"/>
              </a:ext>
            </a:extLst>
          </p:cNvPr>
          <p:cNvSpPr/>
          <p:nvPr/>
        </p:nvSpPr>
        <p:spPr>
          <a:xfrm>
            <a:off x="7620478" y="4537237"/>
            <a:ext cx="1986117" cy="668593"/>
          </a:xfrm>
          <a:prstGeom prst="ellipse">
            <a:avLst/>
          </a:prstGeom>
          <a:no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82B90EA8-FE0A-4295-AFEF-F922CF70D81A}"/>
              </a:ext>
            </a:extLst>
          </p:cNvPr>
          <p:cNvSpPr/>
          <p:nvPr/>
        </p:nvSpPr>
        <p:spPr>
          <a:xfrm>
            <a:off x="5141039" y="5676561"/>
            <a:ext cx="1986117" cy="668593"/>
          </a:xfrm>
          <a:prstGeom prst="ellipse">
            <a:avLst/>
          </a:prstGeom>
          <a:no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3F0B5F9C-AC13-4E0A-8E4C-F6B5C22EF73C}"/>
              </a:ext>
            </a:extLst>
          </p:cNvPr>
          <p:cNvSpPr/>
          <p:nvPr/>
        </p:nvSpPr>
        <p:spPr>
          <a:xfrm>
            <a:off x="2673492" y="3094704"/>
            <a:ext cx="1986117" cy="592394"/>
          </a:xfrm>
          <a:prstGeom prst="ellipse">
            <a:avLst/>
          </a:prstGeom>
          <a:noFill/>
          <a:ln w="57150">
            <a:solidFill>
              <a:srgbClr val="FF66FF"/>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0808BBCA-101A-4022-8812-FEEC99A29E0D}"/>
              </a:ext>
            </a:extLst>
          </p:cNvPr>
          <p:cNvSpPr/>
          <p:nvPr/>
        </p:nvSpPr>
        <p:spPr>
          <a:xfrm>
            <a:off x="5198993" y="3690288"/>
            <a:ext cx="1851171" cy="1462625"/>
          </a:xfrm>
          <a:prstGeom prst="ellipse">
            <a:avLst/>
          </a:prstGeom>
          <a:solidFill>
            <a:schemeClr val="accent2">
              <a:lumMod val="40000"/>
              <a:lumOff val="60000"/>
            </a:schemeClr>
          </a:solidFill>
          <a:ln w="762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クラブ</a:t>
            </a:r>
            <a:endParaRPr kumimoji="1" lang="en-US" altLang="ja-JP"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000" b="1"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3" name="正方形/長方形 12">
            <a:extLst>
              <a:ext uri="{FF2B5EF4-FFF2-40B4-BE49-F238E27FC236}">
                <a16:creationId xmlns:a16="http://schemas.microsoft.com/office/drawing/2014/main" id="{BD844305-A6EA-4E9E-A846-E287877E3323}"/>
              </a:ext>
            </a:extLst>
          </p:cNvPr>
          <p:cNvSpPr/>
          <p:nvPr/>
        </p:nvSpPr>
        <p:spPr>
          <a:xfrm>
            <a:off x="5438033" y="3144966"/>
            <a:ext cx="1373089" cy="77035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革新性</a:t>
            </a:r>
          </a:p>
        </p:txBody>
      </p:sp>
      <p:sp>
        <p:nvSpPr>
          <p:cNvPr id="9" name="正方形/長方形 8">
            <a:extLst>
              <a:ext uri="{FF2B5EF4-FFF2-40B4-BE49-F238E27FC236}">
                <a16:creationId xmlns:a16="http://schemas.microsoft.com/office/drawing/2014/main" id="{CBCADB46-8EE4-4740-AA15-C233EF38CACF}"/>
              </a:ext>
            </a:extLst>
          </p:cNvPr>
          <p:cNvSpPr/>
          <p:nvPr/>
        </p:nvSpPr>
        <p:spPr>
          <a:xfrm>
            <a:off x="5405591" y="4897032"/>
            <a:ext cx="1466079" cy="696504"/>
          </a:xfrm>
          <a:prstGeom prst="rect">
            <a:avLst/>
          </a:prstGeom>
          <a:solidFill>
            <a:srgbClr val="00B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柔軟性</a:t>
            </a:r>
          </a:p>
        </p:txBody>
      </p:sp>
      <p:sp>
        <p:nvSpPr>
          <p:cNvPr id="2" name="正方形/長方形 1">
            <a:extLst>
              <a:ext uri="{FF2B5EF4-FFF2-40B4-BE49-F238E27FC236}">
                <a16:creationId xmlns:a16="http://schemas.microsoft.com/office/drawing/2014/main" id="{34B3F274-D60A-4037-8D7D-4F85A6DCF37E}"/>
              </a:ext>
            </a:extLst>
          </p:cNvPr>
          <p:cNvSpPr/>
          <p:nvPr/>
        </p:nvSpPr>
        <p:spPr>
          <a:xfrm>
            <a:off x="4009050" y="732552"/>
            <a:ext cx="5077018" cy="805307"/>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将来を見据えた改革</a:t>
            </a:r>
          </a:p>
        </p:txBody>
      </p:sp>
    </p:spTree>
    <p:custDataLst>
      <p:tags r:id="rId1"/>
    </p:custDataLst>
    <p:extLst>
      <p:ext uri="{BB962C8B-B14F-4D97-AF65-F5344CB8AC3E}">
        <p14:creationId xmlns:p14="http://schemas.microsoft.com/office/powerpoint/2010/main" val="13025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repeatCount="300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1500"/>
                                        <p:tgtEl>
                                          <p:spTgt spid="15"/>
                                        </p:tgtEl>
                                      </p:cBhvr>
                                    </p:animEffect>
                                  </p:childTnLst>
                                </p:cTn>
                              </p:par>
                              <p:par>
                                <p:cTn id="22" presetID="22" presetClass="entr" presetSubtype="4" repeatCount="3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1750"/>
                                        <p:tgtEl>
                                          <p:spTgt spid="14"/>
                                        </p:tgtEl>
                                      </p:cBhvr>
                                    </p:animEffect>
                                  </p:childTnLst>
                                </p:cTn>
                              </p:par>
                              <p:par>
                                <p:cTn id="25" presetID="22" presetClass="entr" presetSubtype="4" repeatCount="3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2000"/>
                                        <p:tgtEl>
                                          <p:spTgt spid="16"/>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25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00"/>
                            </p:stCondLst>
                            <p:childTnLst>
                              <p:par>
                                <p:cTn id="37" presetID="10" presetClass="entr" presetSubtype="0" fill="hold" grpId="0" nodeType="afterEffect">
                                  <p:stCondLst>
                                    <p:cond delay="15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1" grpId="0" animBg="1"/>
      <p:bldP spid="22" grpId="0" animBg="1"/>
      <p:bldP spid="13" grpId="0" animBg="1"/>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AF9B857-39CC-463F-BBCB-6F51984AC122}"/>
              </a:ext>
            </a:extLst>
          </p:cNvPr>
          <p:cNvPicPr>
            <a:picLocks noChangeAspect="1"/>
          </p:cNvPicPr>
          <p:nvPr/>
        </p:nvPicPr>
        <p:blipFill>
          <a:blip r:embed="rId4"/>
          <a:stretch>
            <a:fillRect/>
          </a:stretch>
        </p:blipFill>
        <p:spPr>
          <a:xfrm>
            <a:off x="4511844" y="1551097"/>
            <a:ext cx="3225457" cy="4264164"/>
          </a:xfrm>
          <a:prstGeom prst="rect">
            <a:avLst/>
          </a:prstGeom>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27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3</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4</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endParaRPr lang="ja"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49" y="2167244"/>
            <a:ext cx="8629650" cy="3833506"/>
          </a:xfrm>
        </p:spPr>
        <p:txBody>
          <a:bodyPr>
            <a:noAutofit/>
          </a:bodyPr>
          <a:lstStyle/>
          <a:p>
            <a:pPr marL="0" indent="0">
              <a:lnSpc>
                <a:spcPct val="160000"/>
              </a:lnSpc>
              <a:buNone/>
            </a:pPr>
            <a:r>
              <a:rPr lang="ja-JP" altLang="en-US" sz="3000" dirty="0">
                <a:latin typeface="MS PGothic" panose="020B0600070205080204" pitchFamily="34" charset="-128"/>
                <a:ea typeface="MS PGothic" panose="020B0600070205080204" pitchFamily="34" charset="-128"/>
              </a:rPr>
              <a:t>　</a:t>
            </a:r>
            <a:endParaRPr lang="en-US" altLang="ja-JP" sz="3000" dirty="0">
              <a:latin typeface="MS PGothic" panose="020B0600070205080204" pitchFamily="34" charset="-128"/>
              <a:ea typeface="MS PGothic" panose="020B0600070205080204" pitchFamily="34" charset="-128"/>
            </a:endParaRPr>
          </a:p>
          <a:p>
            <a:pPr marL="0" indent="0">
              <a:lnSpc>
                <a:spcPct val="250000"/>
              </a:lnSpc>
              <a:buNone/>
            </a:pPr>
            <a:r>
              <a:rPr lang="ja-JP" altLang="en-US" sz="3000" dirty="0">
                <a:solidFill>
                  <a:schemeClr val="accent6">
                    <a:lumMod val="25000"/>
                  </a:schemeClr>
                </a:solidFill>
                <a:latin typeface="MS PGothic" panose="020B0600070205080204" pitchFamily="34" charset="-128"/>
                <a:ea typeface="MS PGothic" panose="020B0600070205080204" pitchFamily="34" charset="-128"/>
              </a:rPr>
              <a:t>　</a:t>
            </a:r>
            <a:r>
              <a:rPr lang="ja-JP" altLang="en-US" sz="3000" dirty="0">
                <a:solidFill>
                  <a:schemeClr val="accent4">
                    <a:lumMod val="75000"/>
                  </a:schemeClr>
                </a:solidFill>
                <a:latin typeface="MS PGothic" panose="020B0600070205080204" pitchFamily="34" charset="-128"/>
                <a:ea typeface="MS PGothic" panose="020B0600070205080204" pitchFamily="34" charset="-128"/>
              </a:rPr>
              <a:t>　 　　</a:t>
            </a:r>
            <a:endParaRPr lang="en-US" altLang="ja-JP" sz="3000" dirty="0">
              <a:solidFill>
                <a:srgbClr val="17448F"/>
              </a:solidFill>
              <a:latin typeface="MS PGothic" panose="020B0600070205080204" pitchFamily="34" charset="-128"/>
              <a:ea typeface="MS PGothic" panose="020B0600070205080204" pitchFamily="34" charset="-128"/>
            </a:endParaRPr>
          </a:p>
          <a:p>
            <a:pPr marL="0" indent="0">
              <a:buNone/>
            </a:pPr>
            <a:endParaRPr lang="en-US" altLang="ja-JP" sz="3000" dirty="0">
              <a:solidFill>
                <a:schemeClr val="tx1"/>
              </a:solidFill>
              <a:latin typeface="MS PGothic" panose="020B0600070205080204" pitchFamily="34" charset="-128"/>
              <a:ea typeface="MS PGothic" panose="020B0600070205080204" pitchFamily="34" charset="-128"/>
            </a:endParaRPr>
          </a:p>
          <a:p>
            <a:pPr marL="0" indent="0">
              <a:buNone/>
            </a:pPr>
            <a:r>
              <a:rPr lang="ja-JP" altLang="en-US" sz="3000" dirty="0">
                <a:solidFill>
                  <a:srgbClr val="15458F"/>
                </a:solidFill>
                <a:latin typeface="MS PGothic" panose="020B0600070205080204" pitchFamily="34" charset="-128"/>
                <a:ea typeface="MS PGothic" panose="020B0600070205080204" pitchFamily="34" charset="-128"/>
              </a:rPr>
              <a:t>　　</a:t>
            </a:r>
            <a:r>
              <a:rPr lang="ja-JP" altLang="en-US" sz="3000" dirty="0">
                <a:solidFill>
                  <a:srgbClr val="FF0000"/>
                </a:solidFill>
                <a:latin typeface="MS PGothic" panose="020B0600070205080204" pitchFamily="34" charset="-128"/>
                <a:ea typeface="MS PGothic" panose="020B0600070205080204" pitchFamily="34" charset="-128"/>
              </a:rPr>
              <a:t>　　</a:t>
            </a:r>
            <a:endParaRPr lang="ja-JP" altLang="en-US" sz="3000" dirty="0">
              <a:latin typeface="MS PGothic" panose="020B0600070205080204" pitchFamily="34" charset="-128"/>
              <a:ea typeface="MS PGothic" panose="020B0600070205080204" pitchFamily="34" charset="-128"/>
            </a:endParaRPr>
          </a:p>
        </p:txBody>
      </p:sp>
      <p:pic>
        <p:nvPicPr>
          <p:cNvPr id="17" name="図 16">
            <a:extLst>
              <a:ext uri="{FF2B5EF4-FFF2-40B4-BE49-F238E27FC236}">
                <a16:creationId xmlns:a16="http://schemas.microsoft.com/office/drawing/2014/main" id="{77B53DFD-C088-4FAA-8231-33BF039006DC}"/>
              </a:ext>
            </a:extLst>
          </p:cNvPr>
          <p:cNvPicPr>
            <a:picLocks noChangeAspect="1"/>
          </p:cNvPicPr>
          <p:nvPr/>
        </p:nvPicPr>
        <p:blipFill>
          <a:blip r:embed="rId5"/>
          <a:stretch>
            <a:fillRect/>
          </a:stretch>
        </p:blipFill>
        <p:spPr>
          <a:xfrm>
            <a:off x="1039447" y="1570177"/>
            <a:ext cx="2951410" cy="4196437"/>
          </a:xfrm>
          <a:prstGeom prst="rect">
            <a:avLst/>
          </a:prstGeom>
        </p:spPr>
      </p:pic>
      <p:sp>
        <p:nvSpPr>
          <p:cNvPr id="3" name="正方形/長方形 2">
            <a:extLst>
              <a:ext uri="{FF2B5EF4-FFF2-40B4-BE49-F238E27FC236}">
                <a16:creationId xmlns:a16="http://schemas.microsoft.com/office/drawing/2014/main" id="{599B2FA6-6366-4966-8C13-8B660F9A64BD}"/>
              </a:ext>
            </a:extLst>
          </p:cNvPr>
          <p:cNvSpPr/>
          <p:nvPr/>
        </p:nvSpPr>
        <p:spPr>
          <a:xfrm>
            <a:off x="2146690" y="352493"/>
            <a:ext cx="7992392" cy="63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マイロータリーの登録状況</a:t>
            </a:r>
          </a:p>
        </p:txBody>
      </p:sp>
      <p:sp>
        <p:nvSpPr>
          <p:cNvPr id="6" name="正方形/長方形 5">
            <a:extLst>
              <a:ext uri="{FF2B5EF4-FFF2-40B4-BE49-F238E27FC236}">
                <a16:creationId xmlns:a16="http://schemas.microsoft.com/office/drawing/2014/main" id="{2EF7BC6A-7313-4439-9071-36897B80EF64}"/>
              </a:ext>
            </a:extLst>
          </p:cNvPr>
          <p:cNvSpPr/>
          <p:nvPr/>
        </p:nvSpPr>
        <p:spPr>
          <a:xfrm>
            <a:off x="885760" y="6082011"/>
            <a:ext cx="10520428" cy="6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2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13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21</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endParaRPr kumimoji="1" lang="ja-JP" altLang="en-US"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D10F51F2-00AF-4C74-B900-04101BB6744D}"/>
              </a:ext>
            </a:extLst>
          </p:cNvPr>
          <p:cNvSpPr/>
          <p:nvPr/>
        </p:nvSpPr>
        <p:spPr>
          <a:xfrm>
            <a:off x="3829795"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8EC82467-C546-4075-8CF2-596FCFFFE9EA}"/>
              </a:ext>
            </a:extLst>
          </p:cNvPr>
          <p:cNvSpPr/>
          <p:nvPr/>
        </p:nvSpPr>
        <p:spPr>
          <a:xfrm>
            <a:off x="7494107"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BE004F8D-1EAA-48F6-9A62-7D9E6835B4D8}"/>
              </a:ext>
            </a:extLst>
          </p:cNvPr>
          <p:cNvSpPr/>
          <p:nvPr/>
        </p:nvSpPr>
        <p:spPr>
          <a:xfrm>
            <a:off x="2460185" y="4972881"/>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20.86%</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FDC5D51C-38B3-4762-AFDE-92067C1C1476}"/>
              </a:ext>
            </a:extLst>
          </p:cNvPr>
          <p:cNvPicPr>
            <a:picLocks noChangeAspect="1"/>
          </p:cNvPicPr>
          <p:nvPr/>
        </p:nvPicPr>
        <p:blipFill>
          <a:blip r:embed="rId6"/>
          <a:stretch>
            <a:fillRect/>
          </a:stretch>
        </p:blipFill>
        <p:spPr>
          <a:xfrm>
            <a:off x="8320664" y="1540043"/>
            <a:ext cx="3268943" cy="4266938"/>
          </a:xfrm>
          <a:prstGeom prst="rect">
            <a:avLst/>
          </a:prstGeom>
        </p:spPr>
      </p:pic>
      <p:sp>
        <p:nvSpPr>
          <p:cNvPr id="14" name="四角形: 角を丸くする 13">
            <a:extLst>
              <a:ext uri="{FF2B5EF4-FFF2-40B4-BE49-F238E27FC236}">
                <a16:creationId xmlns:a16="http://schemas.microsoft.com/office/drawing/2014/main" id="{F96BFC21-3C4A-46F6-A7B7-0DCA790E7D38}"/>
              </a:ext>
            </a:extLst>
          </p:cNvPr>
          <p:cNvSpPr/>
          <p:nvPr/>
        </p:nvSpPr>
        <p:spPr>
          <a:xfrm>
            <a:off x="9931252" y="5020047"/>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42.78%</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四角形: 角を丸くする 11">
            <a:extLst>
              <a:ext uri="{FF2B5EF4-FFF2-40B4-BE49-F238E27FC236}">
                <a16:creationId xmlns:a16="http://schemas.microsoft.com/office/drawing/2014/main" id="{CE6CF1B0-0CA3-41AE-8F97-70F4F1835EF1}"/>
              </a:ext>
            </a:extLst>
          </p:cNvPr>
          <p:cNvSpPr/>
          <p:nvPr/>
        </p:nvSpPr>
        <p:spPr>
          <a:xfrm>
            <a:off x="6124573" y="4991862"/>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34.69%</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1C3C4158-44E0-4919-B623-B722E020F1CF}"/>
              </a:ext>
            </a:extLst>
          </p:cNvPr>
          <p:cNvSpPr/>
          <p:nvPr/>
        </p:nvSpPr>
        <p:spPr>
          <a:xfrm>
            <a:off x="3546761" y="2996563"/>
            <a:ext cx="4356921" cy="114699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世 界 平 均</a:t>
            </a:r>
            <a:r>
              <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44.31</a:t>
            </a:r>
            <a:r>
              <a:rPr kumimoji="1" lang="ja-JP" altLang="en-US"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15" name="四角形: 角を丸くする 14">
            <a:extLst>
              <a:ext uri="{FF2B5EF4-FFF2-40B4-BE49-F238E27FC236}">
                <a16:creationId xmlns:a16="http://schemas.microsoft.com/office/drawing/2014/main" id="{A5623820-2EF1-4EE6-A7E6-C9FD18E424F1}"/>
              </a:ext>
            </a:extLst>
          </p:cNvPr>
          <p:cNvSpPr/>
          <p:nvPr/>
        </p:nvSpPr>
        <p:spPr>
          <a:xfrm>
            <a:off x="9927013" y="4192219"/>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43.19%</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40934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4400" spc="-3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マイロータリー登録の利点</a:t>
            </a:r>
            <a:endParaRPr lang="ja" sz="3600" b="1" i="0" u="none" spc="-300" baseline="0" dirty="0">
              <a:solidFill>
                <a:schemeClr val="accent2">
                  <a:lumMod val="20000"/>
                  <a:lumOff val="8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2017643"/>
            <a:ext cx="11506200" cy="4840355"/>
          </a:xfrm>
        </p:spPr>
        <p:txBody>
          <a:bodyPr>
            <a:noAutofit/>
          </a:bodyPr>
          <a:lstStyle/>
          <a:p>
            <a:pPr marL="717550" indent="-717550" algn="l" rtl="0">
              <a:lnSpc>
                <a:spcPct val="150000"/>
              </a:lnSpc>
              <a:buNone/>
            </a:pPr>
            <a:r>
              <a:rPr lang="ja-JP" altLang="en-US" sz="3600" dirty="0">
                <a:latin typeface="MS PGothic" panose="020B0600070205080204" pitchFamily="34" charset="-128"/>
                <a:ea typeface="MS PGothic" panose="020B0600070205080204" pitchFamily="34" charset="-128"/>
              </a:rPr>
              <a:t>　</a:t>
            </a:r>
            <a:r>
              <a:rPr lang="ja-JP" altLang="en-US" sz="3600" dirty="0">
                <a:solidFill>
                  <a:schemeClr val="accent1">
                    <a:lumMod val="75000"/>
                  </a:schemeClr>
                </a:solidFill>
                <a:latin typeface="MS PGothic" panose="020B0600070205080204" pitchFamily="34" charset="-128"/>
                <a:ea typeface="MS PGothic" panose="020B0600070205080204" pitchFamily="34" charset="-128"/>
              </a:rPr>
              <a:t>◇ロータリーやクラブ運営に役立つ情報に溢れている。</a:t>
            </a:r>
            <a:endParaRPr lang="en-US" altLang="ja-JP" sz="3600" dirty="0">
              <a:solidFill>
                <a:schemeClr val="accent1">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tx1"/>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クラブ・地区情報、ロータリーボイス</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accent4">
                    <a:lumMod val="75000"/>
                  </a:schemeClr>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ブランドリソースセンター</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accent4">
                    <a:lumMod val="75000"/>
                  </a:schemeClr>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豊富な学習メニュー（</a:t>
            </a:r>
            <a:r>
              <a:rPr lang="ja-JP" altLang="en-US" sz="3600" dirty="0">
                <a:solidFill>
                  <a:schemeClr val="accent5"/>
                </a:solidFill>
                <a:latin typeface="MS PGothic" panose="020B0600070205080204" pitchFamily="34" charset="-128"/>
                <a:ea typeface="MS PGothic" panose="020B0600070205080204" pitchFamily="34" charset="-128"/>
              </a:rPr>
              <a:t>初心者～地区リーダー</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tx1"/>
                </a:solidFill>
                <a:latin typeface="MS PGothic" panose="020B0600070205080204" pitchFamily="34" charset="-128"/>
                <a:ea typeface="MS PGothic" panose="020B0600070205080204" pitchFamily="34" charset="-128"/>
              </a:rPr>
              <a:t>　</a:t>
            </a:r>
            <a:r>
              <a:rPr lang="ja-JP" altLang="en-US" sz="3600" dirty="0">
                <a:solidFill>
                  <a:schemeClr val="accent1">
                    <a:lumMod val="75000"/>
                  </a:schemeClr>
                </a:solidFill>
                <a:latin typeface="MS PGothic" panose="020B0600070205080204" pitchFamily="34" charset="-128"/>
                <a:ea typeface="MS PGothic" panose="020B0600070205080204" pitchFamily="34" charset="-128"/>
              </a:rPr>
              <a:t>　</a:t>
            </a:r>
            <a:endParaRPr lang="ja-JP" altLang="en-US" sz="3600" b="0" i="0" u="none" baseline="0" dirty="0">
              <a:solidFill>
                <a:schemeClr val="accent4"/>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spTree>
    <p:custDataLst>
      <p:tags r:id="rId1"/>
    </p:custDataLst>
    <p:extLst>
      <p:ext uri="{BB962C8B-B14F-4D97-AF65-F5344CB8AC3E}">
        <p14:creationId xmlns:p14="http://schemas.microsoft.com/office/powerpoint/2010/main" val="77831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C3F58-DED3-4F9B-9A3A-8BF2268AE859}"/>
              </a:ext>
            </a:extLst>
          </p:cNvPr>
          <p:cNvSpPr>
            <a:spLocks noGrp="1"/>
          </p:cNvSpPr>
          <p:nvPr>
            <p:ph type="title"/>
          </p:nvPr>
        </p:nvSpPr>
        <p:spPr/>
        <p:txBody>
          <a:bodyPr/>
          <a:lstStyle/>
          <a:p>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Ｄ</a:t>
            </a:r>
            <a:r>
              <a:rPr kumimoji="0" lang="en-US" altLang="ja-JP" sz="4400" b="1" i="0" u="none" strike="noStrike" kern="1200" cap="all" spc="0" normalizeH="0" baseline="0" noProof="0" dirty="0" err="1">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ei</a:t>
            </a:r>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の資料</a:t>
            </a:r>
            <a:endParaRPr kumimoji="1" lang="ja-JP" altLang="en-US" dirty="0"/>
          </a:p>
        </p:txBody>
      </p:sp>
      <p:sp>
        <p:nvSpPr>
          <p:cNvPr id="4" name="スライド番号プレースホルダー 3">
            <a:extLst>
              <a:ext uri="{FF2B5EF4-FFF2-40B4-BE49-F238E27FC236}">
                <a16:creationId xmlns:a16="http://schemas.microsoft.com/office/drawing/2014/main" id="{EC1D9C5C-9482-4B0B-B662-0B617628C32B}"/>
              </a:ext>
            </a:extLst>
          </p:cNvPr>
          <p:cNvSpPr>
            <a:spLocks noGrp="1"/>
          </p:cNvSpPr>
          <p:nvPr>
            <p:ph type="sldNum" sz="quarter" idx="12"/>
          </p:nvPr>
        </p:nvSpPr>
        <p:spPr/>
        <p:txBody>
          <a:bodyPr/>
          <a:lstStyle/>
          <a:p>
            <a:fld id="{97A94E25-127B-4C48-AF96-44BA7B823777}" type="slidenum">
              <a:rPr lang="en-US" smtClean="0"/>
              <a:pPr/>
              <a:t>18</a:t>
            </a:fld>
            <a:endParaRPr lang="en-US"/>
          </a:p>
        </p:txBody>
      </p:sp>
      <p:pic>
        <p:nvPicPr>
          <p:cNvPr id="11" name="コンテンツ プレースホルダー 10">
            <a:extLst>
              <a:ext uri="{FF2B5EF4-FFF2-40B4-BE49-F238E27FC236}">
                <a16:creationId xmlns:a16="http://schemas.microsoft.com/office/drawing/2014/main" id="{8C28F21B-54FD-4D20-BCB1-10281E5DA832}"/>
              </a:ext>
            </a:extLst>
          </p:cNvPr>
          <p:cNvPicPr>
            <a:picLocks noGrp="1" noChangeAspect="1"/>
          </p:cNvPicPr>
          <p:nvPr>
            <p:ph idx="1"/>
          </p:nvPr>
        </p:nvPicPr>
        <p:blipFill>
          <a:blip r:embed="rId2"/>
          <a:stretch>
            <a:fillRect/>
          </a:stretch>
        </p:blipFill>
        <p:spPr>
          <a:xfrm>
            <a:off x="807451" y="1857375"/>
            <a:ext cx="10577098" cy="4528247"/>
          </a:xfrm>
        </p:spPr>
      </p:pic>
      <p:pic>
        <p:nvPicPr>
          <p:cNvPr id="6" name="図 5">
            <a:extLst>
              <a:ext uri="{FF2B5EF4-FFF2-40B4-BE49-F238E27FC236}">
                <a16:creationId xmlns:a16="http://schemas.microsoft.com/office/drawing/2014/main" id="{DB2737DA-3EA0-4F4A-B644-67C0ADAF0549}"/>
              </a:ext>
            </a:extLst>
          </p:cNvPr>
          <p:cNvPicPr>
            <a:picLocks noChangeAspect="1"/>
          </p:cNvPicPr>
          <p:nvPr/>
        </p:nvPicPr>
        <p:blipFill>
          <a:blip r:embed="rId3"/>
          <a:stretch>
            <a:fillRect/>
          </a:stretch>
        </p:blipFill>
        <p:spPr>
          <a:xfrm>
            <a:off x="5063863" y="1504803"/>
            <a:ext cx="6520124" cy="2758080"/>
          </a:xfrm>
          <a:prstGeom prst="rect">
            <a:avLst/>
          </a:prstGeom>
          <a:ln w="12700">
            <a:solidFill>
              <a:schemeClr val="accent3"/>
            </a:solidFill>
          </a:ln>
        </p:spPr>
      </p:pic>
      <p:sp>
        <p:nvSpPr>
          <p:cNvPr id="12" name="正方形/長方形 11">
            <a:extLst>
              <a:ext uri="{FF2B5EF4-FFF2-40B4-BE49-F238E27FC236}">
                <a16:creationId xmlns:a16="http://schemas.microsoft.com/office/drawing/2014/main" id="{0D1456A5-FF64-4114-90DD-55D53CD3854E}"/>
              </a:ext>
            </a:extLst>
          </p:cNvPr>
          <p:cNvSpPr/>
          <p:nvPr/>
        </p:nvSpPr>
        <p:spPr>
          <a:xfrm>
            <a:off x="3667125" y="4581376"/>
            <a:ext cx="2343150" cy="304800"/>
          </a:xfrm>
          <a:prstGeom prst="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上向き折線 14">
            <a:extLst>
              <a:ext uri="{FF2B5EF4-FFF2-40B4-BE49-F238E27FC236}">
                <a16:creationId xmlns:a16="http://schemas.microsoft.com/office/drawing/2014/main" id="{A77651DF-5E5B-4116-A78D-7B13A8518A4D}"/>
              </a:ext>
            </a:extLst>
          </p:cNvPr>
          <p:cNvSpPr/>
          <p:nvPr/>
        </p:nvSpPr>
        <p:spPr>
          <a:xfrm>
            <a:off x="6043613" y="4296368"/>
            <a:ext cx="2524124" cy="538162"/>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 name="正方形/長方形 7">
            <a:extLst>
              <a:ext uri="{FF2B5EF4-FFF2-40B4-BE49-F238E27FC236}">
                <a16:creationId xmlns:a16="http://schemas.microsoft.com/office/drawing/2014/main" id="{47D547F2-AE53-4E78-9D79-2545FB568B40}"/>
              </a:ext>
            </a:extLst>
          </p:cNvPr>
          <p:cNvSpPr/>
          <p:nvPr/>
        </p:nvSpPr>
        <p:spPr>
          <a:xfrm>
            <a:off x="1071563" y="3905101"/>
            <a:ext cx="1462087" cy="304800"/>
          </a:xfrm>
          <a:prstGeom prst="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597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0" y="1"/>
            <a:ext cx="12192000" cy="1540042"/>
          </a:xfrm>
          <a:solidFill>
            <a:srgbClr val="00B0F0"/>
          </a:solidFill>
        </p:spPr>
        <p:txBody>
          <a:bodyPr/>
          <a:lstStyle/>
          <a:p>
            <a:pPr lvl="0" algn="l" rtl="0"/>
            <a:r>
              <a:rPr lang="ja-JP" altLang="en-US">
                <a:solidFill>
                  <a:schemeClr val="bg1"/>
                </a:solidFill>
                <a:latin typeface="MS PGothic" panose="020B0600070205080204" pitchFamily="34" charset="-128"/>
                <a:ea typeface="MS PGothic" panose="020B0600070205080204" pitchFamily="34" charset="-128"/>
              </a:rPr>
              <a:t>   </a:t>
            </a:r>
            <a:r>
              <a:rPr lang="en-US" altLang="ja-JP">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2021</a:t>
            </a:r>
            <a:r>
              <a:rPr lang="ja-JP" altLang="en-US">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en-US" altLang="ja-JP">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22</a:t>
            </a:r>
            <a:r>
              <a:rPr lang="ja-JP" altLang="en-US">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年・地区スローガン</a:t>
            </a:r>
            <a:endParaRPr lang="ja">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pic>
        <p:nvPicPr>
          <p:cNvPr id="6" name="図 5">
            <a:extLst>
              <a:ext uri="{FF2B5EF4-FFF2-40B4-BE49-F238E27FC236}">
                <a16:creationId xmlns:a16="http://schemas.microsoft.com/office/drawing/2014/main" id="{813F23E8-A071-4546-9CE5-D86DF036FA6E}"/>
              </a:ext>
            </a:extLst>
          </p:cNvPr>
          <p:cNvPicPr>
            <a:picLocks noChangeAspect="1"/>
          </p:cNvPicPr>
          <p:nvPr/>
        </p:nvPicPr>
        <p:blipFill>
          <a:blip r:embed="rId4"/>
          <a:stretch>
            <a:fillRect/>
          </a:stretch>
        </p:blipFill>
        <p:spPr>
          <a:xfrm>
            <a:off x="2242126" y="2794397"/>
            <a:ext cx="2216674" cy="2113091"/>
          </a:xfrm>
          <a:prstGeom prst="rect">
            <a:avLst/>
          </a:prstGeom>
        </p:spPr>
      </p:pic>
      <p:sp>
        <p:nvSpPr>
          <p:cNvPr id="7" name="テキスト ボックス 6">
            <a:extLst>
              <a:ext uri="{FF2B5EF4-FFF2-40B4-BE49-F238E27FC236}">
                <a16:creationId xmlns:a16="http://schemas.microsoft.com/office/drawing/2014/main" id="{15459802-CC4C-404E-99BE-02DA57A16B7D}"/>
              </a:ext>
            </a:extLst>
          </p:cNvPr>
          <p:cNvSpPr txBox="1"/>
          <p:nvPr/>
        </p:nvSpPr>
        <p:spPr>
          <a:xfrm>
            <a:off x="1506974" y="4480496"/>
            <a:ext cx="926782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a:ln>
                  <a:noFill/>
                </a:ln>
                <a:solidFill>
                  <a:srgbClr val="16468F"/>
                </a:solidFill>
                <a:effectLst/>
                <a:uLnTx/>
                <a:uFillTx/>
                <a:latin typeface="MS PGothic" panose="020B0600070205080204" pitchFamily="34" charset="-128"/>
                <a:ea typeface="MS PGothic" panose="020B0600070205080204" pitchFamily="34" charset="-128"/>
              </a:rPr>
              <a:t> </a:t>
            </a:r>
            <a:r>
              <a:rPr kumimoji="0" lang="en-US" altLang="ja-JP" sz="3200" b="0" i="0" u="none" strike="noStrike" kern="1200" cap="none" spc="0" normalizeH="0" baseline="0" noProof="0">
                <a:ln>
                  <a:noFill/>
                </a:ln>
                <a:solidFill>
                  <a:srgbClr val="FF7600">
                    <a:lumMod val="75000"/>
                  </a:srgbClr>
                </a:solidFill>
                <a:effectLst/>
                <a:uLnTx/>
                <a:uFillTx/>
                <a:latin typeface="MS PGothic" panose="020B0600070205080204" pitchFamily="34" charset="-128"/>
                <a:ea typeface="MS PGothic" panose="020B0600070205080204" pitchFamily="34" charset="-128"/>
              </a:rPr>
              <a:t>Let’s go on a new journey with the ideal of service.</a:t>
            </a:r>
            <a:endParaRPr kumimoji="1" lang="ja-JP" altLang="en-US" sz="4800" b="1" i="0" u="none" strike="noStrike" kern="1200" cap="none" spc="0" normalizeH="0" baseline="0" noProof="0">
              <a:ln>
                <a:noFill/>
              </a:ln>
              <a:solidFill>
                <a:srgbClr val="FF7600">
                  <a:lumMod val="75000"/>
                </a:srgbClr>
              </a:solidFill>
              <a:effectLst>
                <a:outerShdw blurRad="38100" dist="38100" dir="2700000" algn="tl">
                  <a:srgbClr val="000000">
                    <a:alpha val="43137"/>
                  </a:srgbClr>
                </a:outerShdw>
              </a:effectLst>
              <a:uLnTx/>
              <a:uFillTx/>
              <a:latin typeface="Arial Black" panose="020B0A04020102020204" pitchFamily="34" charset="0"/>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70F9B2E1-1D4A-49F0-983D-29DAD0936086}"/>
              </a:ext>
            </a:extLst>
          </p:cNvPr>
          <p:cNvSpPr txBox="1"/>
          <p:nvPr/>
        </p:nvSpPr>
        <p:spPr>
          <a:xfrm>
            <a:off x="4458800" y="3127668"/>
            <a:ext cx="6367659" cy="144655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rPr>
              <a:t>奉仕の理念を掲げ、</a:t>
            </a:r>
            <a:endParaRPr kumimoji="1" lang="en-US" altLang="ja-JP"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rPr>
              <a:t>　　　新たな旅に出よう　</a:t>
            </a:r>
          </a:p>
        </p:txBody>
      </p:sp>
      <p:sp>
        <p:nvSpPr>
          <p:cNvPr id="4" name="吹き出し: 角を丸めた四角形 3">
            <a:extLst>
              <a:ext uri="{FF2B5EF4-FFF2-40B4-BE49-F238E27FC236}">
                <a16:creationId xmlns:a16="http://schemas.microsoft.com/office/drawing/2014/main" id="{A3656F26-23B2-4D4D-B3C3-7D54AAD93374}"/>
              </a:ext>
            </a:extLst>
          </p:cNvPr>
          <p:cNvSpPr/>
          <p:nvPr/>
        </p:nvSpPr>
        <p:spPr>
          <a:xfrm>
            <a:off x="6140886" y="4865216"/>
            <a:ext cx="3316637" cy="812088"/>
          </a:xfrm>
          <a:prstGeom prst="wedgeRoundRectCallout">
            <a:avLst>
              <a:gd name="adj1" fmla="val -8763"/>
              <a:gd name="adj2" fmla="val -88736"/>
              <a:gd name="adj3" fmla="val 16667"/>
            </a:avLst>
          </a:prstGeom>
          <a:solidFill>
            <a:srgbClr val="F775EE"/>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rPr>
              <a:t>革新性に挑戦</a:t>
            </a:r>
          </a:p>
        </p:txBody>
      </p:sp>
      <p:cxnSp>
        <p:nvCxnSpPr>
          <p:cNvPr id="11" name="直線コネクタ 10">
            <a:extLst>
              <a:ext uri="{FF2B5EF4-FFF2-40B4-BE49-F238E27FC236}">
                <a16:creationId xmlns:a16="http://schemas.microsoft.com/office/drawing/2014/main" id="{F30CCEB2-6B87-4B8A-9673-80BA1A17FE48}"/>
              </a:ext>
            </a:extLst>
          </p:cNvPr>
          <p:cNvCxnSpPr/>
          <p:nvPr/>
        </p:nvCxnSpPr>
        <p:spPr>
          <a:xfrm>
            <a:off x="5683176" y="4488445"/>
            <a:ext cx="4100052"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354904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250"/>
                                        <p:tgtEl>
                                          <p:spTgt spid="11"/>
                                        </p:tgtEl>
                                      </p:cBhvr>
                                    </p:animEffect>
                                  </p:childTnLst>
                                </p:cTn>
                              </p:par>
                            </p:childTnLst>
                          </p:cTn>
                        </p:par>
                        <p:par>
                          <p:cTn id="8" fill="hold">
                            <p:stCondLst>
                              <p:cond delay="125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1FE49A5-6386-4DD7-8D9C-7FB4ADBE8065}"/>
              </a:ext>
            </a:extLst>
          </p:cNvPr>
          <p:cNvPicPr>
            <a:picLocks noChangeAspect="1"/>
          </p:cNvPicPr>
          <p:nvPr/>
        </p:nvPicPr>
        <p:blipFill>
          <a:blip r:embed="rId2"/>
          <a:stretch>
            <a:fillRect/>
          </a:stretch>
        </p:blipFill>
        <p:spPr>
          <a:xfrm>
            <a:off x="1670383" y="652646"/>
            <a:ext cx="3994687" cy="5655206"/>
          </a:xfrm>
          <a:prstGeom prst="rect">
            <a:avLst/>
          </a:prstGeom>
        </p:spPr>
      </p:pic>
      <p:pic>
        <p:nvPicPr>
          <p:cNvPr id="6" name="図 5">
            <a:extLst>
              <a:ext uri="{FF2B5EF4-FFF2-40B4-BE49-F238E27FC236}">
                <a16:creationId xmlns:a16="http://schemas.microsoft.com/office/drawing/2014/main" id="{40CC2004-1982-415D-92F7-CE2CB633AA36}"/>
              </a:ext>
            </a:extLst>
          </p:cNvPr>
          <p:cNvPicPr>
            <a:picLocks noChangeAspect="1"/>
          </p:cNvPicPr>
          <p:nvPr/>
        </p:nvPicPr>
        <p:blipFill>
          <a:blip r:embed="rId3"/>
          <a:stretch>
            <a:fillRect/>
          </a:stretch>
        </p:blipFill>
        <p:spPr>
          <a:xfrm>
            <a:off x="6520954" y="652647"/>
            <a:ext cx="4000663" cy="5655205"/>
          </a:xfrm>
          <a:prstGeom prst="rect">
            <a:avLst/>
          </a:prstGeom>
        </p:spPr>
      </p:pic>
    </p:spTree>
    <p:extLst>
      <p:ext uri="{BB962C8B-B14F-4D97-AF65-F5344CB8AC3E}">
        <p14:creationId xmlns:p14="http://schemas.microsoft.com/office/powerpoint/2010/main" val="30260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7" name="図 6" descr="スーツを着た男性の白黒写真&#10;&#10;自動的に生成された説明">
            <a:extLst>
              <a:ext uri="{FF2B5EF4-FFF2-40B4-BE49-F238E27FC236}">
                <a16:creationId xmlns:a16="http://schemas.microsoft.com/office/drawing/2014/main" id="{D2B8F88E-E384-4DE4-B78E-CFFA2607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887" y="1602337"/>
            <a:ext cx="2550573" cy="3507037"/>
          </a:xfrm>
          <a:prstGeom prst="rect">
            <a:avLst/>
          </a:prstGeom>
        </p:spPr>
      </p:pic>
      <p:sp>
        <p:nvSpPr>
          <p:cNvPr id="5" name="Text Placeholder 6">
            <a:extLst>
              <a:ext uri="{FF2B5EF4-FFF2-40B4-BE49-F238E27FC236}">
                <a16:creationId xmlns:a16="http://schemas.microsoft.com/office/drawing/2014/main" id="{B3691DB7-08B3-F740-8E20-4B19DA7211A2}"/>
              </a:ext>
            </a:extLst>
          </p:cNvPr>
          <p:cNvSpPr txBox="1">
            <a:spLocks/>
          </p:cNvSpPr>
          <p:nvPr/>
        </p:nvSpPr>
        <p:spPr>
          <a:xfrm>
            <a:off x="0" y="0"/>
            <a:ext cx="8082170" cy="7101509"/>
          </a:xfrm>
          <a:prstGeom prst="rect">
            <a:avLst/>
          </a:prstGeom>
          <a:solidFill>
            <a:schemeClr val="bg1"/>
          </a:solidFill>
        </p:spPr>
        <p:txBody>
          <a:bodyPr vert="horz" lIns="91440" tIns="45720" rIns="91440" bIns="45720" rtlCol="0" anchor="ct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rPr>
              <a:t>　　</a:t>
            </a:r>
            <a:endParaRPr kumimoji="0" lang="en-US" altLang="ja-JP"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rPr>
              <a:t>　 　 </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ポール・ハリス（</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1868</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1947</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ja"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endParaRPr kumimoji="0" lang="en-US" altLang="ja"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rPr>
              <a:t>　　 　　　　</a:t>
            </a:r>
            <a:endParaRPr kumimoji="0" lang="en-US" altLang="ja-JP" sz="3200" b="1" i="0" u="none" strike="noStrike" kern="1200" cap="none" spc="0" normalizeH="0" baseline="0" noProof="0">
              <a:ln>
                <a:noFill/>
              </a:ln>
              <a:solidFill>
                <a:srgbClr val="000000"/>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FF0000"/>
                </a:solidFill>
                <a:effectLst/>
                <a:uLnTx/>
                <a:uFillTx/>
                <a:latin typeface="MS PGothic" panose="020B0604020202020204" pitchFamily="34" charset="0"/>
                <a:ea typeface="MS PGothic" charset="0"/>
                <a:cs typeface="MS PGothic" panose="020B0604020202020204" pitchFamily="34" charset="0"/>
              </a:rPr>
              <a:t>　　　　　　　 </a:t>
            </a:r>
            <a:r>
              <a:rPr kumimoji="0" lang="ja-JP" altLang="en-US" sz="4000" b="1" i="0" u="none" strike="noStrike" kern="1200" cap="none" spc="0" normalizeH="0" baseline="0" noProof="0">
                <a:ln>
                  <a:noFill/>
                </a:ln>
                <a:solidFill>
                  <a:srgbClr val="FF0000"/>
                </a:solidFill>
                <a:effectLst/>
                <a:uLnTx/>
                <a:uFillTx/>
                <a:latin typeface="MS PGothic" panose="020B0604020202020204" pitchFamily="34" charset="0"/>
                <a:ea typeface="MS PGothic" charset="0"/>
                <a:cs typeface="MS PGothic" panose="020B0604020202020204" pitchFamily="34" charset="0"/>
              </a:rPr>
              <a:t>偉大なる変革者</a:t>
            </a:r>
            <a:endParaRPr kumimoji="0" lang="en-US" altLang="ja-JP" sz="4000" b="1" i="0" u="none" strike="noStrike" kern="1200" cap="none" spc="0" normalizeH="0" baseline="0" noProof="0">
              <a:ln>
                <a:noFill/>
              </a:ln>
              <a:solidFill>
                <a:srgbClr val="FF0000"/>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en-US" altLang="ja" sz="1400" b="0"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357188" marR="0" lvl="1" indent="-357188" algn="l" defTabSz="9144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357188" marR="0" lvl="1" indent="-357188"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r>
              <a:rPr kumimoji="0" lang="ja-JP" altLang="en-US" sz="36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私のロータリー構想は進化発展の途上にあり、</a:t>
            </a:r>
            <a:r>
              <a:rPr kumimoji="0" lang="ja-JP" altLang="en-US" sz="3600" b="0" i="0" u="none" strike="noStrike" kern="1200" cap="none" spc="0" normalizeH="0" baseline="0" noProof="0">
                <a:ln>
                  <a:noFill/>
                </a:ln>
                <a:solidFill>
                  <a:srgbClr val="FF7600">
                    <a:lumMod val="75000"/>
                  </a:srgbClr>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時には革命的</a:t>
            </a:r>
            <a:r>
              <a:rPr kumimoji="0" lang="ja-JP" altLang="en-US" sz="36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でもありました。</a:t>
            </a:r>
            <a:r>
              <a:rPr kumimoji="0" lang="ja-JP" altLang="en-US"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endParaRPr kumimoji="0" lang="en-US" altLang="ja-JP"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endParaRPr>
          </a:p>
          <a:p>
            <a:pPr marL="357188" marR="0" lvl="1" indent="-357188" algn="l" defTabSz="9144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endParaRPr>
          </a:p>
          <a:p>
            <a:pPr marL="449263" marR="0" lvl="1" indent="-449263" algn="l"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r>
              <a:rPr kumimoji="0" lang="ja-JP" altLang="en-US" sz="36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人間の</a:t>
            </a:r>
            <a:r>
              <a:rPr kumimoji="0" lang="ja-JP" altLang="en-US" sz="3600" b="0" i="0" u="none" strike="noStrike" kern="1200" cap="none" spc="0" normalizeH="0" baseline="0" noProof="0">
                <a:ln>
                  <a:noFill/>
                </a:ln>
                <a:solidFill>
                  <a:srgbClr val="FF7600">
                    <a:lumMod val="75000"/>
                  </a:srgbClr>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進歩を長く抑える</a:t>
            </a:r>
            <a:r>
              <a:rPr kumimoji="0" lang="ja-JP" altLang="en-US" sz="36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ことのできる唯一のものは、</a:t>
            </a:r>
            <a:r>
              <a:rPr kumimoji="0" lang="ja-JP" altLang="en-US" sz="3600" b="0" i="0" u="none" strike="noStrike" kern="1200" cap="none" spc="0" normalizeH="0" baseline="0" noProof="0">
                <a:ln>
                  <a:noFill/>
                </a:ln>
                <a:solidFill>
                  <a:srgbClr val="FF7600">
                    <a:lumMod val="75000"/>
                  </a:srgbClr>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先例</a:t>
            </a:r>
            <a:r>
              <a:rPr kumimoji="0" lang="ja-JP" altLang="en-US" sz="36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です。</a:t>
            </a:r>
            <a:r>
              <a:rPr kumimoji="0" lang="ja-JP" altLang="en-US"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endParaRPr kumimoji="0" lang="en-US" altLang="ja-JP" sz="36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endParaRPr kumimoji="0" lang="en-US" altLang="ja"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357188" marR="0" lvl="0" indent="-357188"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Times New Roman" panose="02020603050405020304" pitchFamily="18" charset="0"/>
              </a:rPr>
              <a:t>　</a:t>
            </a:r>
            <a:r>
              <a:rPr kumimoji="0" lang="ja-JP" altLang="en-US" sz="32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Times New Roman" panose="02020603050405020304" pitchFamily="18" charset="0"/>
              </a:rPr>
              <a:t>　　</a:t>
            </a:r>
            <a:endParaRPr kumimoji="0" lang="en-US" altLang="ja-JP" sz="32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rPr>
              <a:t>　　</a:t>
            </a:r>
            <a:endParaRPr kumimoji="0" lang="en-US" altLang="ja" sz="32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ja" altLang="en-US" sz="14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p:txBody>
      </p:sp>
      <p:sp>
        <p:nvSpPr>
          <p:cNvPr id="6" name="Title 5">
            <a:extLst>
              <a:ext uri="{FF2B5EF4-FFF2-40B4-BE49-F238E27FC236}">
                <a16:creationId xmlns:a16="http://schemas.microsoft.com/office/drawing/2014/main" id="{B5B54EEF-6BC9-3D47-A627-1B5042DD80B5}"/>
              </a:ext>
            </a:extLst>
          </p:cNvPr>
          <p:cNvSpPr txBox="1">
            <a:spLocks/>
          </p:cNvSpPr>
          <p:nvPr/>
        </p:nvSpPr>
        <p:spPr>
          <a:xfrm>
            <a:off x="463722" y="0"/>
            <a:ext cx="304757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 altLang="en-US" sz="3600" b="1" i="0" u="none" strike="noStrike" kern="1200" cap="none" spc="0" normalizeH="0" baseline="0" noProof="0">
              <a:ln>
                <a:noFill/>
              </a:ln>
              <a:solidFill>
                <a:srgbClr val="D91B5C"/>
              </a:solidFill>
              <a:effectLst/>
              <a:uLnTx/>
              <a:uFillTx/>
              <a:latin typeface="MS PGothic" panose="020B0600070205080204" pitchFamily="34" charset="-128"/>
              <a:ea typeface="MS PGothic" panose="020B0600070205080204" pitchFamily="34" charset="-128"/>
            </a:endParaRPr>
          </a:p>
        </p:txBody>
      </p:sp>
      <p:sp>
        <p:nvSpPr>
          <p:cNvPr id="2" name="正方形/長方形 1">
            <a:extLst>
              <a:ext uri="{FF2B5EF4-FFF2-40B4-BE49-F238E27FC236}">
                <a16:creationId xmlns:a16="http://schemas.microsoft.com/office/drawing/2014/main" id="{85F2684A-C264-49AC-819D-C4AC65000ED5}"/>
              </a:ext>
            </a:extLst>
          </p:cNvPr>
          <p:cNvSpPr/>
          <p:nvPr/>
        </p:nvSpPr>
        <p:spPr>
          <a:xfrm>
            <a:off x="2057969" y="1192470"/>
            <a:ext cx="4103915" cy="819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000000"/>
                </a:solidFill>
                <a:effectLst/>
                <a:uLnTx/>
                <a:uFillTx/>
                <a:latin typeface="MS PGothic" panose="020B0604020202020204" pitchFamily="34" charset="0"/>
                <a:ea typeface="MS PGothic" charset="0"/>
                <a:cs typeface="MS PGothic" panose="020B0604020202020204" pitchFamily="34" charset="0"/>
              </a:rPr>
              <a:t>ロータリーの創始者</a:t>
            </a:r>
            <a:endParaRPr kumimoji="1" lang="ja-JP" altLang="en-US" sz="36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pic>
        <p:nvPicPr>
          <p:cNvPr id="3" name="図 2">
            <a:extLst>
              <a:ext uri="{FF2B5EF4-FFF2-40B4-BE49-F238E27FC236}">
                <a16:creationId xmlns:a16="http://schemas.microsoft.com/office/drawing/2014/main" id="{907E39CE-DC8F-4309-AC97-D09DFA6F1B31}"/>
              </a:ext>
            </a:extLst>
          </p:cNvPr>
          <p:cNvPicPr>
            <a:picLocks noChangeAspect="1"/>
          </p:cNvPicPr>
          <p:nvPr/>
        </p:nvPicPr>
        <p:blipFill>
          <a:blip r:embed="rId5"/>
          <a:stretch>
            <a:fillRect/>
          </a:stretch>
        </p:blipFill>
        <p:spPr>
          <a:xfrm rot="20583184">
            <a:off x="1193463" y="2965963"/>
            <a:ext cx="5925228" cy="1740967"/>
          </a:xfrm>
          <a:prstGeom prst="rect">
            <a:avLst/>
          </a:prstGeom>
          <a:effectLst>
            <a:softEdge rad="127000"/>
          </a:effectLst>
        </p:spPr>
      </p:pic>
    </p:spTree>
    <p:custDataLst>
      <p:tags r:id="rId1"/>
    </p:custDataLst>
    <p:extLst>
      <p:ext uri="{BB962C8B-B14F-4D97-AF65-F5344CB8AC3E}">
        <p14:creationId xmlns:p14="http://schemas.microsoft.com/office/powerpoint/2010/main" val="304422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1250"/>
                                        <p:tgtEl>
                                          <p:spTgt spid="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fade">
                                      <p:cBhvr>
                                        <p:cTn id="12" dur="1250"/>
                                        <p:tgtEl>
                                          <p:spTgt spid="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2"/>
                                        </p:tgtEl>
                                      </p:cBhvr>
                                    </p:animEffect>
                                    <p:set>
                                      <p:cBhvr>
                                        <p:cTn id="17" dur="1" fill="hold">
                                          <p:stCondLst>
                                            <p:cond delay="1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en-US" altLang="ja-JP" b="1" i="0" u="none" baseline="0">
                <a:latin typeface="MS PGothic" panose="020B0600070205080204" pitchFamily="34" charset="-128"/>
                <a:ea typeface="MS PGothic" panose="020B0600070205080204" pitchFamily="34" charset="-128"/>
              </a:rPr>
              <a:t>R I </a:t>
            </a:r>
            <a:r>
              <a:rPr lang="ja-JP" altLang="en-US" b="1" i="0" u="none" baseline="0">
                <a:latin typeface="MS PGothic" panose="020B0600070205080204" pitchFamily="34" charset="-128"/>
                <a:ea typeface="MS PGothic" panose="020B0600070205080204" pitchFamily="34" charset="-128"/>
              </a:rPr>
              <a:t>会長テーマ　</a:t>
            </a:r>
            <a:endParaRPr lang="ja" b="1" i="0" u="none" baseline="0">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6" y="1980334"/>
            <a:ext cx="11506199" cy="4587676"/>
          </a:xfrm>
        </p:spPr>
        <p:txBody>
          <a:bodyPr>
            <a:normAutofit/>
          </a:bodyPr>
          <a:lstStyle/>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sz="3200" dirty="0">
              <a:solidFill>
                <a:srgbClr val="FF0000"/>
              </a:solidFill>
              <a:latin typeface="MS PGothic" panose="020B0600070205080204" pitchFamily="34" charset="-128"/>
              <a:ea typeface="MS PGothic" panose="020B0600070205080204" pitchFamily="34" charset="-128"/>
            </a:endParaRPr>
          </a:p>
          <a:p>
            <a:pPr marL="0" indent="0">
              <a:buNone/>
            </a:pPr>
            <a:endParaRPr lang="en-US" altLang="ja-JP" dirty="0">
              <a:solidFill>
                <a:srgbClr val="373737"/>
              </a:solidFill>
              <a:latin typeface="Open Sans"/>
            </a:endParaRPr>
          </a:p>
          <a:p>
            <a:pPr marL="0" indent="0">
              <a:buNone/>
            </a:pPr>
            <a:endParaRPr lang="ja-JP" altLang="en-US" sz="3200" u="sng" dirty="0">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pic>
        <p:nvPicPr>
          <p:cNvPr id="9" name="図 8">
            <a:extLst>
              <a:ext uri="{FF2B5EF4-FFF2-40B4-BE49-F238E27FC236}">
                <a16:creationId xmlns:a16="http://schemas.microsoft.com/office/drawing/2014/main" id="{C99FA7C9-109C-46C0-A4F8-BC8E464735EC}"/>
              </a:ext>
            </a:extLst>
          </p:cNvPr>
          <p:cNvPicPr>
            <a:picLocks noChangeAspect="1"/>
          </p:cNvPicPr>
          <p:nvPr/>
        </p:nvPicPr>
        <p:blipFill>
          <a:blip r:embed="rId4"/>
          <a:stretch>
            <a:fillRect/>
          </a:stretch>
        </p:blipFill>
        <p:spPr>
          <a:xfrm>
            <a:off x="1161652" y="2605089"/>
            <a:ext cx="1994268" cy="2392242"/>
          </a:xfrm>
          <a:prstGeom prst="rect">
            <a:avLst/>
          </a:prstGeom>
        </p:spPr>
      </p:pic>
      <p:pic>
        <p:nvPicPr>
          <p:cNvPr id="10" name="図 9">
            <a:extLst>
              <a:ext uri="{FF2B5EF4-FFF2-40B4-BE49-F238E27FC236}">
                <a16:creationId xmlns:a16="http://schemas.microsoft.com/office/drawing/2014/main" id="{84FEDBAC-EC07-4B98-943A-B3266A1D9622}"/>
              </a:ext>
            </a:extLst>
          </p:cNvPr>
          <p:cNvPicPr>
            <a:picLocks noChangeAspect="1"/>
          </p:cNvPicPr>
          <p:nvPr/>
        </p:nvPicPr>
        <p:blipFill>
          <a:blip r:embed="rId5"/>
          <a:stretch>
            <a:fillRect/>
          </a:stretch>
        </p:blipFill>
        <p:spPr>
          <a:xfrm>
            <a:off x="8285107" y="2389654"/>
            <a:ext cx="3525887" cy="3634073"/>
          </a:xfrm>
          <a:prstGeom prst="rect">
            <a:avLst/>
          </a:prstGeom>
        </p:spPr>
      </p:pic>
      <p:pic>
        <p:nvPicPr>
          <p:cNvPr id="12" name="図 11">
            <a:extLst>
              <a:ext uri="{FF2B5EF4-FFF2-40B4-BE49-F238E27FC236}">
                <a16:creationId xmlns:a16="http://schemas.microsoft.com/office/drawing/2014/main" id="{B9D5B854-1C34-4868-AB3F-666834FF5150}"/>
              </a:ext>
            </a:extLst>
          </p:cNvPr>
          <p:cNvPicPr>
            <a:picLocks noChangeAspect="1"/>
          </p:cNvPicPr>
          <p:nvPr/>
        </p:nvPicPr>
        <p:blipFill>
          <a:blip r:embed="rId6"/>
          <a:stretch>
            <a:fillRect/>
          </a:stretch>
        </p:blipFill>
        <p:spPr>
          <a:xfrm>
            <a:off x="7033507" y="2659734"/>
            <a:ext cx="1729112" cy="2337597"/>
          </a:xfrm>
          <a:prstGeom prst="rect">
            <a:avLst/>
          </a:prstGeom>
        </p:spPr>
      </p:pic>
      <p:pic>
        <p:nvPicPr>
          <p:cNvPr id="14" name="図 13">
            <a:extLst>
              <a:ext uri="{FF2B5EF4-FFF2-40B4-BE49-F238E27FC236}">
                <a16:creationId xmlns:a16="http://schemas.microsoft.com/office/drawing/2014/main" id="{C9143C8F-EAF2-4D62-AA7F-EA7F60B8A7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5920" y="2944770"/>
            <a:ext cx="2831785" cy="2658803"/>
          </a:xfrm>
          <a:prstGeom prst="rect">
            <a:avLst/>
          </a:prstGeom>
        </p:spPr>
      </p:pic>
      <p:sp>
        <p:nvSpPr>
          <p:cNvPr id="15" name="正方形/長方形 14">
            <a:extLst>
              <a:ext uri="{FF2B5EF4-FFF2-40B4-BE49-F238E27FC236}">
                <a16:creationId xmlns:a16="http://schemas.microsoft.com/office/drawing/2014/main" id="{9FDA407A-6E9C-4713-82B9-5DBDDBBDD0E2}"/>
              </a:ext>
            </a:extLst>
          </p:cNvPr>
          <p:cNvSpPr/>
          <p:nvPr/>
        </p:nvSpPr>
        <p:spPr>
          <a:xfrm>
            <a:off x="1161652" y="6125095"/>
            <a:ext cx="3919537" cy="442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rPr>
              <a:t>シェカール・メータ会長</a:t>
            </a:r>
            <a:endParaRPr kumimoji="1" lang="en-US" altLang="ja-JP"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rPr>
              <a:t>（インド）</a:t>
            </a:r>
            <a:endParaRPr kumimoji="1" lang="en-US" altLang="ja-JP"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p:txBody>
      </p:sp>
      <p:sp>
        <p:nvSpPr>
          <p:cNvPr id="4" name="正方形/長方形 3">
            <a:extLst>
              <a:ext uri="{FF2B5EF4-FFF2-40B4-BE49-F238E27FC236}">
                <a16:creationId xmlns:a16="http://schemas.microsoft.com/office/drawing/2014/main" id="{07675C0C-B938-4E4F-9517-EB688244C85F}"/>
              </a:ext>
            </a:extLst>
          </p:cNvPr>
          <p:cNvSpPr/>
          <p:nvPr/>
        </p:nvSpPr>
        <p:spPr>
          <a:xfrm>
            <a:off x="6781799" y="6127997"/>
            <a:ext cx="4719637" cy="50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rPr>
              <a:t>ジェニファー・ジョーンズ次期会長</a:t>
            </a:r>
            <a:endParaRPr kumimoji="1" lang="en-US" altLang="ja-JP"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rPr>
              <a:t>（カナダ）</a:t>
            </a:r>
            <a:endParaRPr kumimoji="1" lang="en-US" altLang="ja-JP"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000000"/>
              </a:solidFill>
              <a:effectLst/>
              <a:uLnTx/>
              <a:uFillTx/>
              <a:latin typeface="MS PGothic" panose="020B0604020202020204"/>
              <a:ea typeface="MS PMincho" panose="02020600040205080304" pitchFamily="18" charset="-128"/>
            </a:endParaRPr>
          </a:p>
        </p:txBody>
      </p:sp>
    </p:spTree>
    <p:custDataLst>
      <p:tags r:id="rId1"/>
    </p:custDataLst>
    <p:extLst>
      <p:ext uri="{BB962C8B-B14F-4D97-AF65-F5344CB8AC3E}">
        <p14:creationId xmlns:p14="http://schemas.microsoft.com/office/powerpoint/2010/main" val="5270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0" y="1"/>
            <a:ext cx="12192000" cy="1540042"/>
          </a:xfrm>
          <a:solidFill>
            <a:srgbClr val="00B0F0"/>
          </a:solidFill>
        </p:spPr>
        <p:txBody>
          <a:bodyPr/>
          <a:lstStyle/>
          <a:p>
            <a:pPr lvl="0" algn="l" rtl="0"/>
            <a:r>
              <a:rPr lang="ja-JP" altLang="en-US">
                <a:solidFill>
                  <a:schemeClr val="bg1"/>
                </a:solidFill>
                <a:latin typeface="MS PGothic" panose="020B0600070205080204" pitchFamily="34" charset="-128"/>
                <a:ea typeface="MS PGothic" panose="020B0600070205080204" pitchFamily="34" charset="-128"/>
              </a:rPr>
              <a:t>   </a:t>
            </a:r>
            <a:endParaRPr lang="ja">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テキスト ボックス 7">
            <a:extLst>
              <a:ext uri="{FF2B5EF4-FFF2-40B4-BE49-F238E27FC236}">
                <a16:creationId xmlns:a16="http://schemas.microsoft.com/office/drawing/2014/main" id="{D726F859-0EAC-412A-A4FC-BEEA79DCB0F9}"/>
              </a:ext>
            </a:extLst>
          </p:cNvPr>
          <p:cNvSpPr txBox="1"/>
          <p:nvPr/>
        </p:nvSpPr>
        <p:spPr>
          <a:xfrm>
            <a:off x="1209007" y="2819455"/>
            <a:ext cx="983331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a:ln>
                  <a:noFill/>
                </a:ln>
                <a:solidFill>
                  <a:srgbClr val="16468F"/>
                </a:solidFill>
                <a:effectLst/>
                <a:uLnTx/>
                <a:uFillTx/>
                <a:latin typeface="MS PGothic" panose="020B0600070205080204" pitchFamily="34" charset="-128"/>
                <a:ea typeface="MS PGothic" panose="020B0600070205080204" pitchFamily="34" charset="-128"/>
              </a:rPr>
              <a:t>　　　　ご清聴ありがとうございます。</a:t>
            </a:r>
            <a:endParaRPr kumimoji="0" lang="en-US" altLang="ja-JP" sz="4400" b="0" i="0" u="none" strike="noStrike" kern="1200" cap="none" spc="0" normalizeH="0" baseline="0" noProof="0">
              <a:ln>
                <a:noFill/>
              </a:ln>
              <a:solidFill>
                <a:srgbClr val="16468F"/>
              </a:solidFill>
              <a:effectLst/>
              <a:uLnTx/>
              <a:uFillTx/>
              <a:latin typeface="MS PGothic" panose="020B0600070205080204" pitchFamily="34" charset="-128"/>
              <a:ea typeface="MS PGothic" panose="020B0600070205080204" pitchFamily="34" charset="-128"/>
            </a:endParaRPr>
          </a:p>
        </p:txBody>
      </p:sp>
      <p:pic>
        <p:nvPicPr>
          <p:cNvPr id="5" name="図 4">
            <a:extLst>
              <a:ext uri="{FF2B5EF4-FFF2-40B4-BE49-F238E27FC236}">
                <a16:creationId xmlns:a16="http://schemas.microsoft.com/office/drawing/2014/main" id="{5958B77C-FAC6-440E-91C1-537F1596B1ED}"/>
              </a:ext>
            </a:extLst>
          </p:cNvPr>
          <p:cNvPicPr>
            <a:picLocks noChangeAspect="1"/>
          </p:cNvPicPr>
          <p:nvPr/>
        </p:nvPicPr>
        <p:blipFill>
          <a:blip r:embed="rId4"/>
          <a:stretch>
            <a:fillRect/>
          </a:stretch>
        </p:blipFill>
        <p:spPr>
          <a:xfrm>
            <a:off x="592853" y="918197"/>
            <a:ext cx="1304657" cy="1243692"/>
          </a:xfrm>
          <a:prstGeom prst="rect">
            <a:avLst/>
          </a:prstGeom>
        </p:spPr>
      </p:pic>
      <p:pic>
        <p:nvPicPr>
          <p:cNvPr id="6" name="図 5" descr="テキスト&#10;&#10;自動的に生成された説明">
            <a:extLst>
              <a:ext uri="{FF2B5EF4-FFF2-40B4-BE49-F238E27FC236}">
                <a16:creationId xmlns:a16="http://schemas.microsoft.com/office/drawing/2014/main" id="{1DBA820E-A602-496E-B2CE-9CAE7601F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3340" y="5048450"/>
            <a:ext cx="3557133" cy="1540042"/>
          </a:xfrm>
          <a:prstGeom prst="rect">
            <a:avLst/>
          </a:prstGeom>
        </p:spPr>
      </p:pic>
    </p:spTree>
    <p:custDataLst>
      <p:tags r:id="rId1"/>
    </p:custDataLst>
    <p:extLst>
      <p:ext uri="{BB962C8B-B14F-4D97-AF65-F5344CB8AC3E}">
        <p14:creationId xmlns:p14="http://schemas.microsoft.com/office/powerpoint/2010/main" val="41861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0" y="0"/>
            <a:ext cx="12192000" cy="7118887"/>
          </a:xfrm>
          <a:solidFill>
            <a:srgbClr val="00B0F0"/>
          </a:solidFill>
        </p:spPr>
        <p:txBody>
          <a:bodyPr/>
          <a:lstStyle/>
          <a:p>
            <a:pPr lvl="0" algn="l" rtl="0"/>
            <a:r>
              <a:rPr lang="ja-JP" altLang="en-US">
                <a:solidFill>
                  <a:schemeClr val="bg1"/>
                </a:solidFill>
                <a:latin typeface="MS PGothic" panose="020B0600070205080204" pitchFamily="34" charset="-128"/>
                <a:ea typeface="MS PGothic" panose="020B0600070205080204" pitchFamily="34" charset="-128"/>
              </a:rPr>
              <a:t>   </a:t>
            </a:r>
            <a:endParaRPr lang="ja">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Tree>
    <p:custDataLst>
      <p:tags r:id="rId1"/>
    </p:custDataLst>
    <p:extLst>
      <p:ext uri="{BB962C8B-B14F-4D97-AF65-F5344CB8AC3E}">
        <p14:creationId xmlns:p14="http://schemas.microsoft.com/office/powerpoint/2010/main" val="33575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E91FC6-7636-40DD-9FE0-72BCAFB04223}"/>
              </a:ext>
            </a:extLst>
          </p:cNvPr>
          <p:cNvPicPr>
            <a:picLocks noChangeAspect="1"/>
          </p:cNvPicPr>
          <p:nvPr/>
        </p:nvPicPr>
        <p:blipFill>
          <a:blip r:embed="rId3"/>
          <a:stretch>
            <a:fillRect/>
          </a:stretch>
        </p:blipFill>
        <p:spPr>
          <a:xfrm>
            <a:off x="1143786" y="591635"/>
            <a:ext cx="9727739" cy="5312273"/>
          </a:xfrm>
          <a:prstGeom prst="rect">
            <a:avLst/>
          </a:prstGeom>
        </p:spPr>
      </p:pic>
      <p:pic>
        <p:nvPicPr>
          <p:cNvPr id="12" name="図 11">
            <a:extLst>
              <a:ext uri="{FF2B5EF4-FFF2-40B4-BE49-F238E27FC236}">
                <a16:creationId xmlns:a16="http://schemas.microsoft.com/office/drawing/2014/main" id="{5F2655C0-198B-4D7A-94A5-BC8E11168F2C}"/>
              </a:ext>
            </a:extLst>
          </p:cNvPr>
          <p:cNvPicPr>
            <a:picLocks noChangeAspect="1"/>
          </p:cNvPicPr>
          <p:nvPr/>
        </p:nvPicPr>
        <p:blipFill>
          <a:blip r:embed="rId4"/>
          <a:stretch>
            <a:fillRect/>
          </a:stretch>
        </p:blipFill>
        <p:spPr>
          <a:xfrm>
            <a:off x="1143785" y="591635"/>
            <a:ext cx="9727739" cy="5305561"/>
          </a:xfrm>
          <a:prstGeom prst="rect">
            <a:avLst/>
          </a:prstGeom>
        </p:spPr>
      </p:pic>
      <p:sp>
        <p:nvSpPr>
          <p:cNvPr id="4" name="正方形/長方形 3">
            <a:extLst>
              <a:ext uri="{FF2B5EF4-FFF2-40B4-BE49-F238E27FC236}">
                <a16:creationId xmlns:a16="http://schemas.microsoft.com/office/drawing/2014/main" id="{9F5AD675-2B84-4F76-9627-7425427F1A79}"/>
              </a:ext>
            </a:extLst>
          </p:cNvPr>
          <p:cNvSpPr/>
          <p:nvPr/>
        </p:nvSpPr>
        <p:spPr>
          <a:xfrm>
            <a:off x="2684721" y="4997301"/>
            <a:ext cx="6331688" cy="813391"/>
          </a:xfrm>
          <a:prstGeom prst="rect">
            <a:avLst/>
          </a:prstGeom>
          <a:solidFill>
            <a:schemeClr val="accent2">
              <a:lumMod val="60000"/>
              <a:lumOff val="40000"/>
            </a:schemeClr>
          </a:solidFill>
          <a:ln w="12700" cap="flat" cmpd="sng" algn="ctr">
            <a:solidFill>
              <a:schemeClr val="bg1"/>
            </a:solidFill>
            <a:prstDash val="solid"/>
            <a:miter lim="800000"/>
          </a:ln>
          <a:effectLst>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rPr>
              <a:t>先例に捕らわれることなく、</a:t>
            </a:r>
            <a:endParaRPr kumimoji="1" lang="en-US" altLang="ja-JP"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rPr>
              <a:t>　　ロータリーに新たな価値を</a:t>
            </a:r>
            <a:r>
              <a:rPr kumimoji="1" lang="en-US" altLang="ja-JP"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a:t>
            </a:r>
            <a:endParaRPr kumimoji="1" lang="ja-JP"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1327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3691DB7-08B3-F740-8E20-4B19DA7211A2}"/>
              </a:ext>
            </a:extLst>
          </p:cNvPr>
          <p:cNvSpPr txBox="1">
            <a:spLocks/>
          </p:cNvSpPr>
          <p:nvPr/>
        </p:nvSpPr>
        <p:spPr>
          <a:xfrm>
            <a:off x="0" y="0"/>
            <a:ext cx="8082170" cy="7101509"/>
          </a:xfrm>
          <a:prstGeom prst="rect">
            <a:avLst/>
          </a:prstGeom>
          <a:solidFill>
            <a:schemeClr val="bg1"/>
          </a:solidFill>
        </p:spPr>
        <p:txBody>
          <a:bodyPr vert="horz" lIns="91440" tIns="45720" rIns="91440" bIns="45720" rtlCol="0" anchor="ct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31775" lvl="0" indent="-231775" algn="l" rtl="0">
              <a:lnSpc>
                <a:spcPct val="150000"/>
              </a:lnSpc>
            </a:pPr>
            <a:r>
              <a:rPr lang="ja-JP" altLang="en-US" sz="4000" b="1">
                <a:solidFill>
                  <a:srgbClr val="0070C0"/>
                </a:solidFill>
                <a:latin typeface="MS PGothic" panose="020B0604020202020204" pitchFamily="34" charset="0"/>
                <a:ea typeface="MS PGothic" charset="0"/>
                <a:cs typeface="MS PGothic" panose="020B0604020202020204" pitchFamily="34" charset="0"/>
              </a:rPr>
              <a:t>　　　　</a:t>
            </a:r>
            <a:r>
              <a:rPr lang="ja-JP" altLang="en-US" sz="4000" b="1" i="0" u="none" baseline="0">
                <a:solidFill>
                  <a:schemeClr val="accent4">
                    <a:lumMod val="50000"/>
                  </a:schemeClr>
                </a:solidFill>
                <a:latin typeface="MS PGothic" panose="020B0604020202020204" pitchFamily="34" charset="0"/>
                <a:ea typeface="MS PGothic" charset="0"/>
                <a:cs typeface="MS PGothic" panose="020B0604020202020204" pitchFamily="34" charset="0"/>
              </a:rPr>
              <a:t>前原 勝樹</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en-US" altLang="ja-JP" sz="4000" b="1">
                <a:solidFill>
                  <a:schemeClr val="accent4">
                    <a:lumMod val="50000"/>
                  </a:schemeClr>
                </a:solidFill>
                <a:latin typeface="MS PGothic" panose="020B0604020202020204" pitchFamily="34" charset="0"/>
                <a:ea typeface="MS PGothic" charset="0"/>
                <a:cs typeface="MS PGothic" panose="020B0604020202020204" pitchFamily="34" charset="0"/>
              </a:rPr>
              <a:t>1904</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en-US" altLang="ja-JP" sz="4000" b="1">
                <a:solidFill>
                  <a:schemeClr val="accent4">
                    <a:lumMod val="50000"/>
                  </a:schemeClr>
                </a:solidFill>
                <a:latin typeface="MS PGothic" panose="020B0604020202020204" pitchFamily="34" charset="0"/>
                <a:ea typeface="MS PGothic" charset="0"/>
                <a:cs typeface="MS PGothic" panose="020B0604020202020204" pitchFamily="34" charset="0"/>
              </a:rPr>
              <a:t>1991</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ja-JP" altLang="en-US" sz="2800" b="1" i="0" u="none" baseline="0">
                <a:solidFill>
                  <a:schemeClr val="accent4">
                    <a:lumMod val="50000"/>
                  </a:schemeClr>
                </a:solidFill>
                <a:latin typeface="MS PGothic" panose="020B0604020202020204" pitchFamily="34" charset="0"/>
                <a:ea typeface="MS PGothic" charset="0"/>
                <a:cs typeface="MS PGothic" panose="020B0604020202020204" pitchFamily="34" charset="0"/>
              </a:rPr>
              <a:t>　</a:t>
            </a:r>
            <a:endParaRPr lang="en-US" altLang="ja-JP" sz="2800" b="1" i="0" u="none" baseline="0">
              <a:solidFill>
                <a:schemeClr val="accent4">
                  <a:lumMod val="50000"/>
                </a:schemeClr>
              </a:solidFill>
              <a:latin typeface="MS PGothic" panose="020B0604020202020204" pitchFamily="34" charset="0"/>
              <a:ea typeface="MS PGothic" charset="0"/>
              <a:cs typeface="MS PGothic" panose="020B0604020202020204" pitchFamily="34" charset="0"/>
            </a:endParaRPr>
          </a:p>
          <a:p>
            <a:pPr marL="361950" lvl="1" indent="-361950" algn="l" rtl="0">
              <a:lnSpc>
                <a:spcPct val="150000"/>
              </a:lnSpc>
            </a:pPr>
            <a:r>
              <a:rPr lang="ja-JP" altLang="en-US" sz="2800" b="0" i="0" u="none" baseline="0">
                <a:solidFill>
                  <a:srgbClr val="FF0000"/>
                </a:solidFill>
                <a:latin typeface="+mj-lt"/>
                <a:ea typeface="MS PGothic" charset="0"/>
                <a:cs typeface="MS PGothic" panose="020B0604020202020204" pitchFamily="34" charset="0"/>
              </a:rPr>
              <a:t>　 </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会員は全部平等</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の資格であるということです。その平等というのは職業分類という点で平等ということです。・・又</a:t>
            </a:r>
            <a:r>
              <a:rPr lang="ja-JP" altLang="en-US" sz="2800" b="0" i="0" u="sng"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チャーターメンバーが新入会員より上だという考えもどうか</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と思います。・・</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日常は重役室で収まっている社長さんもロータリーへ出ればＳＡＡで弁当屋になり、或いは茶をついで回るのです。</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それにはまた「ままごと」的の楽しさがあります。</a:t>
            </a:r>
            <a:r>
              <a:rPr lang="ja-JP" altLang="en-US" sz="2400" b="0" i="0" u="none" baseline="0">
                <a:latin typeface="+mj-lt"/>
                <a:ea typeface="MS PGothic" charset="0"/>
                <a:cs typeface="MS PGothic" panose="020B0604020202020204" pitchFamily="34" charset="0"/>
              </a:rPr>
              <a:t>　　　　　　　　　　　　　　　　　　　　　</a:t>
            </a:r>
            <a:endParaRPr lang="ja" sz="1400">
              <a:solidFill>
                <a:schemeClr val="tx1"/>
              </a:solidFill>
              <a:latin typeface="+mj-lt"/>
              <a:ea typeface="ＭＳ Ｐゴシック" panose="020B0600070205080204" pitchFamily="50" charset="-128"/>
              <a:cs typeface="MS PGothic" panose="020B0604020202020204" pitchFamily="34" charset="0"/>
            </a:endParaRPr>
          </a:p>
          <a:p>
            <a:pPr marL="231775" lvl="0" indent="-231775" algn="l" rtl="0">
              <a:lnSpc>
                <a:spcPct val="150000"/>
              </a:lnSpc>
            </a:pPr>
            <a:endParaRPr lang="ja" b="1">
              <a:solidFill>
                <a:srgbClr val="48595D"/>
              </a:solidFill>
              <a:latin typeface="MS PGothic" panose="020B0604020202020204" pitchFamily="34" charset="0"/>
              <a:ea typeface="MS PGothic" charset="0"/>
              <a:cs typeface="MS PGothic" panose="020B0604020202020204" pitchFamily="34" charset="0"/>
            </a:endParaRPr>
          </a:p>
          <a:p>
            <a:pPr marL="231775" lvl="0" indent="-231775" algn="l" rtl="0">
              <a:lnSpc>
                <a:spcPct val="150000"/>
              </a:lnSpc>
            </a:pPr>
            <a:endParaRPr lang="ja" b="1">
              <a:solidFill>
                <a:srgbClr val="48595D"/>
              </a:solidFill>
              <a:latin typeface="MS PGothic" panose="020B0604020202020204" pitchFamily="34" charset="0"/>
              <a:ea typeface="MS PGothic" charset="0"/>
              <a:cs typeface="MS PGothic" panose="020B0604020202020204" pitchFamily="34" charset="0"/>
            </a:endParaRPr>
          </a:p>
        </p:txBody>
      </p:sp>
      <p:sp>
        <p:nvSpPr>
          <p:cNvPr id="6" name="Title 5">
            <a:extLst>
              <a:ext uri="{FF2B5EF4-FFF2-40B4-BE49-F238E27FC236}">
                <a16:creationId xmlns:a16="http://schemas.microsoft.com/office/drawing/2014/main" id="{B5B54EEF-6BC9-3D47-A627-1B5042DD80B5}"/>
              </a:ext>
            </a:extLst>
          </p:cNvPr>
          <p:cNvSpPr txBox="1">
            <a:spLocks/>
          </p:cNvSpPr>
          <p:nvPr/>
        </p:nvSpPr>
        <p:spPr>
          <a:xfrm>
            <a:off x="463722" y="0"/>
            <a:ext cx="304757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algn="l" rtl="0"/>
            <a:endParaRPr kumimoji="1" lang="ja" altLang="en-US" sz="3600">
              <a:solidFill>
                <a:srgbClr val="D91B5C"/>
              </a:solidFill>
              <a:latin typeface="MS PGothic" panose="020B0600070205080204" pitchFamily="34" charset="-128"/>
              <a:ea typeface="MS PGothic" panose="020B0600070205080204" pitchFamily="34" charset="-128"/>
            </a:endParaRPr>
          </a:p>
        </p:txBody>
      </p:sp>
      <p:pic>
        <p:nvPicPr>
          <p:cNvPr id="8" name="図 7">
            <a:extLst>
              <a:ext uri="{FF2B5EF4-FFF2-40B4-BE49-F238E27FC236}">
                <a16:creationId xmlns:a16="http://schemas.microsoft.com/office/drawing/2014/main" id="{FB2DD152-D224-4C87-825B-8443564E7206}"/>
              </a:ext>
            </a:extLst>
          </p:cNvPr>
          <p:cNvPicPr>
            <a:picLocks noChangeAspect="1"/>
          </p:cNvPicPr>
          <p:nvPr/>
        </p:nvPicPr>
        <p:blipFill>
          <a:blip r:embed="rId4"/>
          <a:stretch>
            <a:fillRect/>
          </a:stretch>
        </p:blipFill>
        <p:spPr>
          <a:xfrm>
            <a:off x="8613598" y="1440665"/>
            <a:ext cx="2799042" cy="3767942"/>
          </a:xfrm>
          <a:prstGeom prst="rect">
            <a:avLst/>
          </a:prstGeom>
        </p:spPr>
      </p:pic>
    </p:spTree>
    <p:custDataLst>
      <p:tags r:id="rId1"/>
    </p:custDataLst>
    <p:extLst>
      <p:ext uri="{BB962C8B-B14F-4D97-AF65-F5344CB8AC3E}">
        <p14:creationId xmlns:p14="http://schemas.microsoft.com/office/powerpoint/2010/main" val="1650709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7" name="図 6" descr="スーツを着た男性の白黒写真&#10;&#10;自動的に生成された説明">
            <a:extLst>
              <a:ext uri="{FF2B5EF4-FFF2-40B4-BE49-F238E27FC236}">
                <a16:creationId xmlns:a16="http://schemas.microsoft.com/office/drawing/2014/main" id="{D2B8F88E-E384-4DE4-B78E-CFFA2607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887" y="1602337"/>
            <a:ext cx="2550573" cy="3507037"/>
          </a:xfrm>
          <a:prstGeom prst="rect">
            <a:avLst/>
          </a:prstGeom>
        </p:spPr>
      </p:pic>
      <p:sp>
        <p:nvSpPr>
          <p:cNvPr id="5" name="Text Placeholder 6">
            <a:extLst>
              <a:ext uri="{FF2B5EF4-FFF2-40B4-BE49-F238E27FC236}">
                <a16:creationId xmlns:a16="http://schemas.microsoft.com/office/drawing/2014/main" id="{B3691DB7-08B3-F740-8E20-4B19DA7211A2}"/>
              </a:ext>
            </a:extLst>
          </p:cNvPr>
          <p:cNvSpPr txBox="1">
            <a:spLocks/>
          </p:cNvSpPr>
          <p:nvPr/>
        </p:nvSpPr>
        <p:spPr>
          <a:xfrm>
            <a:off x="0" y="0"/>
            <a:ext cx="8082170" cy="7101509"/>
          </a:xfrm>
          <a:prstGeom prst="rect">
            <a:avLst/>
          </a:prstGeom>
          <a:solidFill>
            <a:schemeClr val="bg1"/>
          </a:solidFill>
        </p:spPr>
        <p:txBody>
          <a:bodyPr vert="horz" lIns="91440" tIns="45720" rIns="91440" bIns="45720" rtlCol="0" anchor="ct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31775" marR="0" lvl="0" indent="-231775" algn="l" defTabSz="914400" rtl="0" eaLnBrk="1" fontAlgn="auto" latinLnBrk="0" hangingPunct="1">
              <a:lnSpc>
                <a:spcPct val="2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rPr>
              <a:t> </a:t>
            </a:r>
            <a:endParaRPr kumimoji="0" lang="en-US" altLang="ja-JP"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070C0"/>
                </a:solidFill>
                <a:effectLst/>
                <a:uLnTx/>
                <a:uFillTx/>
                <a:latin typeface="MS PGothic" panose="020B0604020202020204" pitchFamily="34" charset="0"/>
                <a:ea typeface="MS PGothic" charset="0"/>
                <a:cs typeface="MS PGothic" panose="020B0604020202020204" pitchFamily="34" charset="0"/>
              </a:rPr>
              <a:t>　　 </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ポール・ハリス（</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1868</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1947</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ja"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r>
              <a:rPr kumimoji="0" lang="ja-JP" altLang="en-US" sz="28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r>
              <a:rPr kumimoji="0" lang="ja-JP" altLang="en-US" sz="4000" b="1" i="0" u="none" strike="noStrike" kern="1200" cap="none" spc="0" normalizeH="0" baseline="0" noProof="0">
                <a:ln>
                  <a:noFill/>
                </a:ln>
                <a:solidFill>
                  <a:srgbClr val="0070C0"/>
                </a:solidFill>
                <a:effectLst/>
                <a:uLnTx/>
                <a:uFillTx/>
                <a:latin typeface="MS PGothic" panose="020B0604020202020204" pitchFamily="34" charset="0"/>
                <a:ea typeface="MS PGothic" charset="0"/>
                <a:cs typeface="MS PGothic" panose="020B0604020202020204" pitchFamily="34" charset="0"/>
              </a:rPr>
              <a:t>　</a:t>
            </a:r>
            <a:r>
              <a:rPr kumimoji="0" lang="ja"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r>
              <a:rPr kumimoji="0" lang="ja-JP" altLang="en-US" sz="28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endParaRPr kumimoji="0" lang="en-US" altLang="ja-JP" sz="28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endParaRPr>
          </a:p>
          <a:p>
            <a:pPr marL="361950" marR="0" lvl="1" indent="-361950" algn="l" defTabSz="9144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r>
              <a:rPr kumimoji="0" lang="ja-JP" altLang="en-US" sz="32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ロータリーの集会は、当時の他のクラブとひと味違って、親密度が高く、友情に溢れていました。ためにならない無意味な制約は御法度でした。会員は会場の入口で肩書きを外し、皆、元の少年に戻るのです。</a:t>
            </a:r>
            <a:r>
              <a:rPr kumimoji="0" lang="ja-JP" altLang="en-US"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endParaRPr kumimoji="0" lang="en-US" altLang="ja-JP"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endParaRPr>
          </a:p>
          <a:p>
            <a:pPr marL="361950" marR="0" lvl="1" indent="-361950" algn="l" defTabSz="914400" rtl="0" eaLnBrk="1" fontAlgn="auto" latinLnBrk="0" hangingPunct="1">
              <a:lnSpc>
                <a:spcPct val="2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「ロータリーへの道」（柴田實訳）</a:t>
            </a:r>
            <a:endParaRPr kumimoji="0" lang="en-US" altLang="ja-JP"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0" marR="0" lvl="1" indent="0" algn="l" defTabSz="914400" rtl="0" eaLnBrk="1" fontAlgn="auto" latinLnBrk="0" hangingPunct="1">
              <a:lnSpc>
                <a:spcPct val="2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2400" b="1"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rPr>
              <a:t>　　</a:t>
            </a:r>
            <a:endParaRPr kumimoji="0" lang="en-US" altLang="ja" sz="1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4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p:txBody>
      </p:sp>
      <p:sp>
        <p:nvSpPr>
          <p:cNvPr id="6" name="Title 5">
            <a:extLst>
              <a:ext uri="{FF2B5EF4-FFF2-40B4-BE49-F238E27FC236}">
                <a16:creationId xmlns:a16="http://schemas.microsoft.com/office/drawing/2014/main" id="{B5B54EEF-6BC9-3D47-A627-1B5042DD80B5}"/>
              </a:ext>
            </a:extLst>
          </p:cNvPr>
          <p:cNvSpPr txBox="1">
            <a:spLocks/>
          </p:cNvSpPr>
          <p:nvPr/>
        </p:nvSpPr>
        <p:spPr>
          <a:xfrm>
            <a:off x="463722" y="0"/>
            <a:ext cx="304757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 altLang="en-US" sz="3600" b="1" i="0" u="none" strike="noStrike" kern="1200" cap="none" spc="0" normalizeH="0" baseline="0" noProof="0">
              <a:ln>
                <a:noFill/>
              </a:ln>
              <a:solidFill>
                <a:srgbClr val="D91B5C"/>
              </a:solidFill>
              <a:effectLst/>
              <a:uLnTx/>
              <a:uFillTx/>
              <a:latin typeface="MS PGothic" panose="020B0600070205080204" pitchFamily="34" charset="-128"/>
              <a:ea typeface="MS PGothic" panose="020B0600070205080204" pitchFamily="34" charset="-128"/>
            </a:endParaRPr>
          </a:p>
        </p:txBody>
      </p:sp>
      <p:cxnSp>
        <p:nvCxnSpPr>
          <p:cNvPr id="3" name="直線コネクタ 2">
            <a:extLst>
              <a:ext uri="{FF2B5EF4-FFF2-40B4-BE49-F238E27FC236}">
                <a16:creationId xmlns:a16="http://schemas.microsoft.com/office/drawing/2014/main" id="{9342BDA9-996D-4A5C-962B-BE4562BDB552}"/>
              </a:ext>
            </a:extLst>
          </p:cNvPr>
          <p:cNvCxnSpPr/>
          <p:nvPr/>
        </p:nvCxnSpPr>
        <p:spPr>
          <a:xfrm>
            <a:off x="3634721" y="2641815"/>
            <a:ext cx="41070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D3F849B-CB68-4594-B3D8-0FFA59BC0926}"/>
              </a:ext>
            </a:extLst>
          </p:cNvPr>
          <p:cNvCxnSpPr/>
          <p:nvPr/>
        </p:nvCxnSpPr>
        <p:spPr>
          <a:xfrm>
            <a:off x="366793" y="3352800"/>
            <a:ext cx="3098008" cy="0"/>
          </a:xfrm>
          <a:prstGeom prst="line">
            <a:avLst/>
          </a:prstGeom>
          <a:ln w="381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6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7" name="図 6" descr="スーツを着た男性の白黒写真&#10;&#10;自動的に生成された説明">
            <a:extLst>
              <a:ext uri="{FF2B5EF4-FFF2-40B4-BE49-F238E27FC236}">
                <a16:creationId xmlns:a16="http://schemas.microsoft.com/office/drawing/2014/main" id="{D2B8F88E-E384-4DE4-B78E-CFFA2607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887" y="1602337"/>
            <a:ext cx="2550573" cy="3507037"/>
          </a:xfrm>
          <a:prstGeom prst="rect">
            <a:avLst/>
          </a:prstGeom>
        </p:spPr>
      </p:pic>
      <p:sp>
        <p:nvSpPr>
          <p:cNvPr id="5" name="Text Placeholder 6">
            <a:extLst>
              <a:ext uri="{FF2B5EF4-FFF2-40B4-BE49-F238E27FC236}">
                <a16:creationId xmlns:a16="http://schemas.microsoft.com/office/drawing/2014/main" id="{B3691DB7-08B3-F740-8E20-4B19DA7211A2}"/>
              </a:ext>
            </a:extLst>
          </p:cNvPr>
          <p:cNvSpPr txBox="1">
            <a:spLocks/>
          </p:cNvSpPr>
          <p:nvPr/>
        </p:nvSpPr>
        <p:spPr>
          <a:xfrm>
            <a:off x="0" y="0"/>
            <a:ext cx="8082170" cy="7101509"/>
          </a:xfrm>
          <a:prstGeom prst="rect">
            <a:avLst/>
          </a:prstGeom>
          <a:solidFill>
            <a:schemeClr val="bg1"/>
          </a:solidFill>
        </p:spPr>
        <p:txBody>
          <a:bodyPr vert="horz" lIns="91440" tIns="45720" rIns="91440" bIns="45720" rtlCol="0" anchor="ct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31775" marR="0" lvl="0" indent="-231775" algn="l" defTabSz="914400" rtl="0" eaLnBrk="1" fontAlgn="auto" latinLnBrk="0" hangingPunct="1">
              <a:lnSpc>
                <a:spcPct val="200000"/>
              </a:lnSpc>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rPr>
              <a:t> </a:t>
            </a:r>
            <a:endParaRPr kumimoji="0" lang="en-US" altLang="ja-JP" sz="36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070C0"/>
                </a:solidFill>
                <a:effectLst/>
                <a:uLnTx/>
                <a:uFillTx/>
                <a:latin typeface="MS PGothic" panose="020B0604020202020204" pitchFamily="34" charset="0"/>
                <a:ea typeface="MS PGothic" charset="0"/>
                <a:cs typeface="MS PGothic" panose="020B0604020202020204" pitchFamily="34" charset="0"/>
              </a:rPr>
              <a:t>　　 </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ポール・ハリス（</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1868</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en-US" altLang="ja-JP"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1947</a:t>
            </a:r>
            <a:r>
              <a:rPr kumimoji="0" lang="ja-JP"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a:t>
            </a:r>
            <a:r>
              <a:rPr kumimoji="0" lang="ja" altLang="en-US" sz="40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r>
              <a:rPr kumimoji="0" lang="ja-JP" altLang="en-US" sz="28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rPr>
              <a:t>　</a:t>
            </a:r>
            <a:endParaRPr kumimoji="0" lang="en-US" altLang="ja-JP" sz="2800" b="1" i="0" u="none" strike="noStrike" kern="1200" cap="none" spc="0" normalizeH="0" baseline="0" noProof="0">
              <a:ln>
                <a:noFill/>
              </a:ln>
              <a:solidFill>
                <a:srgbClr val="FF7600">
                  <a:lumMod val="50000"/>
                </a:srgbClr>
              </a:solidFill>
              <a:effectLst/>
              <a:uLnTx/>
              <a:uFillTx/>
              <a:latin typeface="MS PGothic" panose="020B0604020202020204" pitchFamily="34" charset="0"/>
              <a:ea typeface="MS PGothic" charset="0"/>
              <a:cs typeface="MS PGothic" panose="020B0604020202020204" pitchFamily="34" charset="0"/>
            </a:endParaRPr>
          </a:p>
          <a:p>
            <a:pPr marL="361950" marR="0" lvl="1" indent="-361950" algn="l" defTabSz="9144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r>
              <a:rPr kumimoji="0" lang="ja-JP" altLang="en-US" sz="32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ロータリーの集会は、当時の他のクラブとひと味違って、親密度が高く、友情に溢れていました。ためにならない無意味な制約は御法度でした。</a:t>
            </a:r>
            <a:r>
              <a:rPr kumimoji="0" lang="ja-JP" altLang="en-US" sz="3200" b="0" i="0" u="none" strike="noStrike" kern="1200" cap="none" spc="0" normalizeH="0" baseline="0" noProof="0">
                <a:ln>
                  <a:noFill/>
                </a:ln>
                <a:solidFill>
                  <a:srgbClr val="FF7600">
                    <a:lumMod val="75000"/>
                  </a:srgbClr>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会員は会場の入口で肩書きを外し、皆、元の少年に戻る</a:t>
            </a:r>
            <a:r>
              <a:rPr kumimoji="0" lang="ja-JP" altLang="en-US" sz="3200" b="0" i="0" u="none" strike="noStrike" kern="1200" cap="none" spc="0" normalizeH="0" baseline="0" noProof="0">
                <a:ln>
                  <a:noFill/>
                </a:ln>
                <a:solidFill>
                  <a:srgbClr val="17458F"/>
                </a:solidFill>
                <a:effectLst/>
                <a:uLnTx/>
                <a:uFillTx/>
                <a:latin typeface="UD デジタル 教科書体 N-B" panose="02020700000000000000" pitchFamily="17" charset="-128"/>
                <a:ea typeface="UD デジタル 教科書体 N-B" panose="02020700000000000000" pitchFamily="17" charset="-128"/>
                <a:cs typeface="MS PGothic" panose="020B0604020202020204" pitchFamily="34" charset="0"/>
              </a:rPr>
              <a:t>のです。</a:t>
            </a:r>
            <a:r>
              <a:rPr kumimoji="0" lang="ja-JP" altLang="en-US"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rPr>
              <a:t>」</a:t>
            </a:r>
            <a:endParaRPr kumimoji="0" lang="en-US" altLang="ja-JP" sz="3200" b="0" i="0" u="none" strike="noStrike" kern="1200" cap="none" spc="0" normalizeH="0" baseline="0" noProof="0">
              <a:ln>
                <a:noFill/>
              </a:ln>
              <a:solidFill>
                <a:srgbClr val="17458F"/>
              </a:solidFill>
              <a:effectLst/>
              <a:uLnTx/>
              <a:uFillTx/>
              <a:latin typeface="MS PGothic" panose="020B0604020202020204"/>
              <a:ea typeface="MS PGothic" charset="0"/>
              <a:cs typeface="MS PGothic" panose="020B0604020202020204" pitchFamily="34" charset="0"/>
            </a:endParaRPr>
          </a:p>
          <a:p>
            <a:pPr marL="361950" marR="0" lvl="1" indent="-361950" algn="l" defTabSz="914400" rtl="0" eaLnBrk="1" fontAlgn="auto" latinLnBrk="0" hangingPunct="1">
              <a:lnSpc>
                <a:spcPct val="2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「ロータリーへの道」（柴田實訳）</a:t>
            </a:r>
            <a:endParaRPr kumimoji="0" lang="en-US" altLang="ja-JP"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0" marR="0" lvl="1" indent="0" algn="l" defTabSz="914400" rtl="0" eaLnBrk="1" fontAlgn="auto" latinLnBrk="0" hangingPunct="1">
              <a:lnSpc>
                <a:spcPct val="2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rPr>
              <a:t>　</a:t>
            </a:r>
            <a:r>
              <a:rPr kumimoji="0" lang="ja-JP" altLang="en-US" sz="2400" b="1"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rPr>
              <a:t>　　</a:t>
            </a:r>
            <a:endParaRPr kumimoji="0" lang="en-US" altLang="ja" sz="1400" b="0" i="0" u="none" strike="noStrike" kern="1200" cap="none" spc="0" normalizeH="0" baseline="0" noProof="0">
              <a:ln>
                <a:noFill/>
              </a:ln>
              <a:solidFill>
                <a:srgbClr val="000000"/>
              </a:solidFill>
              <a:effectLst/>
              <a:uLnTx/>
              <a:uFillTx/>
              <a:latin typeface="MS PGothic" panose="020B0604020202020204"/>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400" b="0" i="0" u="none" strike="noStrike" kern="1200" cap="none" spc="0" normalizeH="0" baseline="0" noProof="0">
              <a:ln>
                <a:noFill/>
              </a:ln>
              <a:solidFill>
                <a:srgbClr val="000000"/>
              </a:solidFill>
              <a:effectLst/>
              <a:uLnTx/>
              <a:uFillTx/>
              <a:latin typeface="MS PGothic" panose="020B0604020202020204"/>
              <a:ea typeface="ＭＳ Ｐゴシック" panose="020B0600070205080204" pitchFamily="50" charset="-128"/>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a:p>
            <a:pPr marL="231775" marR="0" lvl="0" indent="-231775" algn="l" defTabSz="914400" rtl="0" eaLnBrk="1" fontAlgn="auto" latinLnBrk="0" hangingPunct="1">
              <a:lnSpc>
                <a:spcPct val="200000"/>
              </a:lnSpc>
              <a:spcBef>
                <a:spcPts val="0"/>
              </a:spcBef>
              <a:spcAft>
                <a:spcPts val="0"/>
              </a:spcAft>
              <a:buClrTx/>
              <a:buSzTx/>
              <a:buFontTx/>
              <a:buNone/>
              <a:tabLst/>
              <a:defRPr/>
            </a:pPr>
            <a:endParaRPr kumimoji="0" lang="ja" altLang="en-US" sz="1200" b="1" i="0" u="none" strike="noStrike" kern="1200" cap="none" spc="0" normalizeH="0" baseline="0" noProof="0">
              <a:ln>
                <a:noFill/>
              </a:ln>
              <a:solidFill>
                <a:srgbClr val="48595D"/>
              </a:solidFill>
              <a:effectLst/>
              <a:uLnTx/>
              <a:uFillTx/>
              <a:latin typeface="MS PGothic" panose="020B0604020202020204" pitchFamily="34" charset="0"/>
              <a:ea typeface="MS PGothic" charset="0"/>
              <a:cs typeface="MS PGothic" panose="020B0604020202020204" pitchFamily="34" charset="0"/>
            </a:endParaRPr>
          </a:p>
        </p:txBody>
      </p:sp>
      <p:sp>
        <p:nvSpPr>
          <p:cNvPr id="6" name="Title 5">
            <a:extLst>
              <a:ext uri="{FF2B5EF4-FFF2-40B4-BE49-F238E27FC236}">
                <a16:creationId xmlns:a16="http://schemas.microsoft.com/office/drawing/2014/main" id="{B5B54EEF-6BC9-3D47-A627-1B5042DD80B5}"/>
              </a:ext>
            </a:extLst>
          </p:cNvPr>
          <p:cNvSpPr txBox="1">
            <a:spLocks/>
          </p:cNvSpPr>
          <p:nvPr/>
        </p:nvSpPr>
        <p:spPr>
          <a:xfrm>
            <a:off x="463722" y="0"/>
            <a:ext cx="304757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 altLang="en-US" sz="3600" b="1" i="0" u="none" strike="noStrike" kern="1200" cap="none" spc="0" normalizeH="0" baseline="0" noProof="0">
              <a:ln>
                <a:noFill/>
              </a:ln>
              <a:solidFill>
                <a:srgbClr val="D91B5C"/>
              </a:solidFill>
              <a:effectLst/>
              <a:uLnTx/>
              <a:uFillTx/>
              <a:latin typeface="MS PGothic" panose="020B0600070205080204" pitchFamily="34" charset="-128"/>
              <a:ea typeface="MS PGothic" panose="020B0600070205080204" pitchFamily="34" charset="-128"/>
            </a:endParaRPr>
          </a:p>
        </p:txBody>
      </p:sp>
      <p:cxnSp>
        <p:nvCxnSpPr>
          <p:cNvPr id="3" name="直線コネクタ 2">
            <a:extLst>
              <a:ext uri="{FF2B5EF4-FFF2-40B4-BE49-F238E27FC236}">
                <a16:creationId xmlns:a16="http://schemas.microsoft.com/office/drawing/2014/main" id="{9342BDA9-996D-4A5C-962B-BE4562BDB552}"/>
              </a:ext>
            </a:extLst>
          </p:cNvPr>
          <p:cNvCxnSpPr/>
          <p:nvPr/>
        </p:nvCxnSpPr>
        <p:spPr>
          <a:xfrm>
            <a:off x="3634721" y="2641815"/>
            <a:ext cx="41070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D3F849B-CB68-4594-B3D8-0FFA59BC0926}"/>
              </a:ext>
            </a:extLst>
          </p:cNvPr>
          <p:cNvCxnSpPr/>
          <p:nvPr/>
        </p:nvCxnSpPr>
        <p:spPr>
          <a:xfrm>
            <a:off x="366793" y="3352800"/>
            <a:ext cx="3098008" cy="0"/>
          </a:xfrm>
          <a:prstGeom prst="line">
            <a:avLst/>
          </a:prstGeom>
          <a:ln w="381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414402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0" y="1"/>
            <a:ext cx="12192000" cy="1540042"/>
          </a:xfrm>
          <a:solidFill>
            <a:srgbClr val="00B0F0"/>
          </a:solidFill>
        </p:spPr>
        <p:txBody>
          <a:bodyPr/>
          <a:lstStyle/>
          <a:p>
            <a:pPr lvl="0" algn="l" rtl="0"/>
            <a:r>
              <a:rPr lang="ja-JP" altLang="en-US">
                <a:solidFill>
                  <a:schemeClr val="bg1"/>
                </a:solidFill>
                <a:latin typeface="MS PGothic" panose="020B0600070205080204" pitchFamily="34" charset="-128"/>
                <a:ea typeface="MS PGothic" panose="020B0600070205080204" pitchFamily="34" charset="-128"/>
              </a:rPr>
              <a:t>   </a:t>
            </a:r>
            <a:r>
              <a:rPr lang="en-US" altLang="ja-JP">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2021</a:t>
            </a:r>
            <a:r>
              <a:rPr lang="ja-JP" altLang="en-US">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en-US" altLang="ja-JP">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22</a:t>
            </a:r>
            <a:r>
              <a:rPr lang="ja-JP" altLang="en-US">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年・地区スローガン</a:t>
            </a:r>
            <a:endParaRPr lang="ja">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pic>
        <p:nvPicPr>
          <p:cNvPr id="6" name="図 5">
            <a:extLst>
              <a:ext uri="{FF2B5EF4-FFF2-40B4-BE49-F238E27FC236}">
                <a16:creationId xmlns:a16="http://schemas.microsoft.com/office/drawing/2014/main" id="{813F23E8-A071-4546-9CE5-D86DF036FA6E}"/>
              </a:ext>
            </a:extLst>
          </p:cNvPr>
          <p:cNvPicPr>
            <a:picLocks noChangeAspect="1"/>
          </p:cNvPicPr>
          <p:nvPr/>
        </p:nvPicPr>
        <p:blipFill>
          <a:blip r:embed="rId4"/>
          <a:stretch>
            <a:fillRect/>
          </a:stretch>
        </p:blipFill>
        <p:spPr>
          <a:xfrm>
            <a:off x="2242126" y="2794397"/>
            <a:ext cx="2216674" cy="2113091"/>
          </a:xfrm>
          <a:prstGeom prst="rect">
            <a:avLst/>
          </a:prstGeom>
        </p:spPr>
      </p:pic>
      <p:sp>
        <p:nvSpPr>
          <p:cNvPr id="7" name="テキスト ボックス 6">
            <a:extLst>
              <a:ext uri="{FF2B5EF4-FFF2-40B4-BE49-F238E27FC236}">
                <a16:creationId xmlns:a16="http://schemas.microsoft.com/office/drawing/2014/main" id="{15459802-CC4C-404E-99BE-02DA57A16B7D}"/>
              </a:ext>
            </a:extLst>
          </p:cNvPr>
          <p:cNvSpPr txBox="1"/>
          <p:nvPr/>
        </p:nvSpPr>
        <p:spPr>
          <a:xfrm>
            <a:off x="1506974" y="4480496"/>
            <a:ext cx="926782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a:ln>
                  <a:noFill/>
                </a:ln>
                <a:solidFill>
                  <a:srgbClr val="16468F"/>
                </a:solidFill>
                <a:effectLst/>
                <a:uLnTx/>
                <a:uFillTx/>
                <a:latin typeface="MS PGothic" panose="020B0600070205080204" pitchFamily="34" charset="-128"/>
                <a:ea typeface="MS PGothic" panose="020B0600070205080204" pitchFamily="34" charset="-128"/>
              </a:rPr>
              <a:t> </a:t>
            </a:r>
            <a:r>
              <a:rPr kumimoji="0" lang="en-US" altLang="ja-JP" sz="3200" b="0" i="0" u="none" strike="noStrike" kern="1200" cap="none" spc="0" normalizeH="0" baseline="0" noProof="0">
                <a:ln>
                  <a:noFill/>
                </a:ln>
                <a:solidFill>
                  <a:srgbClr val="FF7600">
                    <a:lumMod val="75000"/>
                  </a:srgbClr>
                </a:solidFill>
                <a:effectLst/>
                <a:uLnTx/>
                <a:uFillTx/>
                <a:latin typeface="MS PGothic" panose="020B0600070205080204" pitchFamily="34" charset="-128"/>
                <a:ea typeface="MS PGothic" panose="020B0600070205080204" pitchFamily="34" charset="-128"/>
              </a:rPr>
              <a:t>Let’s go on a new journey with the ideal of service.</a:t>
            </a:r>
            <a:endParaRPr kumimoji="1" lang="ja-JP" altLang="en-US" sz="4800" b="1" i="0" u="none" strike="noStrike" kern="1200" cap="none" spc="0" normalizeH="0" baseline="0" noProof="0">
              <a:ln>
                <a:noFill/>
              </a:ln>
              <a:solidFill>
                <a:srgbClr val="FF7600">
                  <a:lumMod val="75000"/>
                </a:srgbClr>
              </a:solidFill>
              <a:effectLst>
                <a:outerShdw blurRad="38100" dist="38100" dir="2700000" algn="tl">
                  <a:srgbClr val="000000">
                    <a:alpha val="43137"/>
                  </a:srgbClr>
                </a:outerShdw>
              </a:effectLst>
              <a:uLnTx/>
              <a:uFillTx/>
              <a:latin typeface="Arial Black" panose="020B0A04020102020204" pitchFamily="34" charset="0"/>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70F9B2E1-1D4A-49F0-983D-29DAD0936086}"/>
              </a:ext>
            </a:extLst>
          </p:cNvPr>
          <p:cNvSpPr txBox="1"/>
          <p:nvPr/>
        </p:nvSpPr>
        <p:spPr>
          <a:xfrm>
            <a:off x="4458800" y="3127668"/>
            <a:ext cx="6367659" cy="144655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rPr>
              <a:t>奉仕の理念を掲げ、</a:t>
            </a:r>
            <a:endParaRPr kumimoji="1" lang="en-US" altLang="ja-JP"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16468F"/>
                </a:solidFill>
                <a:effectLst/>
                <a:uLnTx/>
                <a:uFillTx/>
                <a:latin typeface="ＭＳ Ｐゴシック" panose="020B0600070205080204" pitchFamily="50" charset="-128"/>
                <a:ea typeface="ＭＳ Ｐゴシック" panose="020B0600070205080204" pitchFamily="50" charset="-128"/>
                <a:cs typeface="Mongolian Baiti" panose="03000500000000000000" pitchFamily="66" charset="0"/>
              </a:rPr>
              <a:t>　　　新たな旅に出よう　</a:t>
            </a:r>
          </a:p>
        </p:txBody>
      </p:sp>
      <p:sp>
        <p:nvSpPr>
          <p:cNvPr id="2" name="吹き出し: 角を丸めた四角形 1">
            <a:extLst>
              <a:ext uri="{FF2B5EF4-FFF2-40B4-BE49-F238E27FC236}">
                <a16:creationId xmlns:a16="http://schemas.microsoft.com/office/drawing/2014/main" id="{4B4C92D7-390A-4A5C-848E-5881B655A095}"/>
              </a:ext>
            </a:extLst>
          </p:cNvPr>
          <p:cNvSpPr/>
          <p:nvPr/>
        </p:nvSpPr>
        <p:spPr>
          <a:xfrm>
            <a:off x="5030668" y="2197649"/>
            <a:ext cx="3111110" cy="797476"/>
          </a:xfrm>
          <a:prstGeom prst="wedgeRoundRectCallout">
            <a:avLst>
              <a:gd name="adj1" fmla="val -23212"/>
              <a:gd name="adj2" fmla="val 82004"/>
              <a:gd name="adj3" fmla="val 16667"/>
            </a:avLst>
          </a:prstGeom>
          <a:solidFill>
            <a:schemeClr val="accent4"/>
          </a:solidFill>
          <a:ln>
            <a:noFill/>
          </a:ln>
          <a:effectLst>
            <a:outerShdw blurRad="50800" dist="38100" dir="16200000"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UD デジタル 教科書体 NP-B" panose="02020700000000000000" pitchFamily="18" charset="-128"/>
                <a:ea typeface="UD デジタル 教科書体 NP-B" panose="02020700000000000000" pitchFamily="18" charset="-128"/>
              </a:rPr>
              <a:t>基本が大切</a:t>
            </a:r>
          </a:p>
        </p:txBody>
      </p:sp>
      <p:sp>
        <p:nvSpPr>
          <p:cNvPr id="4" name="吹き出し: 角を丸めた四角形 3">
            <a:extLst>
              <a:ext uri="{FF2B5EF4-FFF2-40B4-BE49-F238E27FC236}">
                <a16:creationId xmlns:a16="http://schemas.microsoft.com/office/drawing/2014/main" id="{A3656F26-23B2-4D4D-B3C3-7D54AAD93374}"/>
              </a:ext>
            </a:extLst>
          </p:cNvPr>
          <p:cNvSpPr/>
          <p:nvPr/>
        </p:nvSpPr>
        <p:spPr>
          <a:xfrm>
            <a:off x="6140886" y="4865216"/>
            <a:ext cx="3316637" cy="812088"/>
          </a:xfrm>
          <a:prstGeom prst="wedgeRoundRectCallout">
            <a:avLst>
              <a:gd name="adj1" fmla="val -8763"/>
              <a:gd name="adj2" fmla="val -88736"/>
              <a:gd name="adj3" fmla="val 16667"/>
            </a:avLst>
          </a:prstGeom>
          <a:solidFill>
            <a:srgbClr val="F775EE"/>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rPr>
              <a:t>革新性に挑戦</a:t>
            </a:r>
          </a:p>
        </p:txBody>
      </p:sp>
      <p:cxnSp>
        <p:nvCxnSpPr>
          <p:cNvPr id="5" name="直線コネクタ 4">
            <a:extLst>
              <a:ext uri="{FF2B5EF4-FFF2-40B4-BE49-F238E27FC236}">
                <a16:creationId xmlns:a16="http://schemas.microsoft.com/office/drawing/2014/main" id="{E1CC7F75-E5FC-4E6D-BCD2-E1F0B490CE63}"/>
              </a:ext>
            </a:extLst>
          </p:cNvPr>
          <p:cNvCxnSpPr/>
          <p:nvPr/>
        </p:nvCxnSpPr>
        <p:spPr>
          <a:xfrm>
            <a:off x="4639436" y="3841110"/>
            <a:ext cx="43163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30CCEB2-6B87-4B8A-9673-80BA1A17FE48}"/>
              </a:ext>
            </a:extLst>
          </p:cNvPr>
          <p:cNvCxnSpPr/>
          <p:nvPr/>
        </p:nvCxnSpPr>
        <p:spPr>
          <a:xfrm>
            <a:off x="5683176" y="4488445"/>
            <a:ext cx="4100052"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9483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par>
                          <p:cTn id="8" fill="hold">
                            <p:stCondLst>
                              <p:cond delay="125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250"/>
                                        <p:tgtEl>
                                          <p:spTgt spid="11"/>
                                        </p:tgtEl>
                                      </p:cBhvr>
                                    </p:animEffect>
                                  </p:childTnLst>
                                </p:cTn>
                              </p:par>
                              <p:par>
                                <p:cTn id="17" presetID="10" presetClass="exit" presetSubtype="0" fill="hold" nodeType="withEffect">
                                  <p:stCondLst>
                                    <p:cond delay="0"/>
                                  </p:stCondLst>
                                  <p:childTnLst>
                                    <p:animEffect transition="out" filter="fade">
                                      <p:cBhvr>
                                        <p:cTn id="18" dur="1250"/>
                                        <p:tgtEl>
                                          <p:spTgt spid="5"/>
                                        </p:tgtEl>
                                      </p:cBhvr>
                                    </p:animEffect>
                                    <p:set>
                                      <p:cBhvr>
                                        <p:cTn id="19" dur="1" fill="hold">
                                          <p:stCondLst>
                                            <p:cond delay="1249"/>
                                          </p:stCondLst>
                                        </p:cTn>
                                        <p:tgtEl>
                                          <p:spTgt spid="5"/>
                                        </p:tgtEl>
                                        <p:attrNameLst>
                                          <p:attrName>style.visibility</p:attrName>
                                        </p:attrNameLst>
                                      </p:cBhvr>
                                      <p:to>
                                        <p:strVal val="hidden"/>
                                      </p:to>
                                    </p:set>
                                  </p:childTnLst>
                                </p:cTn>
                              </p:par>
                            </p:childTnLst>
                          </p:cTn>
                        </p:par>
                        <p:par>
                          <p:cTn id="20" fill="hold">
                            <p:stCondLst>
                              <p:cond delay="1250"/>
                            </p:stCondLst>
                            <p:childTnLst>
                              <p:par>
                                <p:cTn id="21" presetID="10"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250"/>
                                        <p:tgtEl>
                                          <p:spTgt spid="4"/>
                                        </p:tgtEl>
                                      </p:cBhvr>
                                    </p:animEffect>
                                  </p:childTnLst>
                                </p:cTn>
                              </p:par>
                            </p:childTnLst>
                          </p:cTn>
                        </p:par>
                        <p:par>
                          <p:cTn id="24" fill="hold">
                            <p:stCondLst>
                              <p:cond delay="3500"/>
                            </p:stCondLst>
                            <p:childTnLst>
                              <p:par>
                                <p:cTn id="25" presetID="10" presetClass="exit" presetSubtype="0" fill="hold" nodeType="afterEffect">
                                  <p:stCondLst>
                                    <p:cond delay="250"/>
                                  </p:stCondLst>
                                  <p:childTnLst>
                                    <p:animEffect transition="out" filter="fade">
                                      <p:cBhvr>
                                        <p:cTn id="26" dur="750"/>
                                        <p:tgtEl>
                                          <p:spTgt spid="11"/>
                                        </p:tgtEl>
                                      </p:cBhvr>
                                    </p:animEffect>
                                    <p:set>
                                      <p:cBhvr>
                                        <p:cTn id="27"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D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 altLang="en-US" sz="1800" b="0" i="0" u="none" strike="noStrike" kern="1200" cap="none" spc="0" normalizeH="0" baseline="0" noProof="0">
              <a:ln>
                <a:noFill/>
              </a:ln>
              <a:solidFill>
                <a:prstClr val="white"/>
              </a:solidFill>
              <a:effectLst/>
              <a:uLnTx/>
              <a:uFillTx/>
              <a:latin typeface="MS PGothic" panose="020F0502020204030204"/>
              <a:ea typeface="MS PMincho"/>
              <a:cs typeface="MS PMincho"/>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27547" y="4767072"/>
            <a:ext cx="6969179" cy="772651"/>
          </a:xfrm>
        </p:spPr>
        <p:txBody>
          <a:bodyPr vert="horz" lIns="91440" tIns="45720" rIns="91440" bIns="45720" rtlCol="0" anchor="ctr">
            <a:noAutofit/>
          </a:bodyPr>
          <a:lstStyle/>
          <a:p>
            <a:pPr algn="r" rtl="0"/>
            <a:r>
              <a:rPr lang="ja" sz="3400" b="1" i="0" u="none" baseline="0">
                <a:solidFill>
                  <a:srgbClr val="FFFFFF"/>
                </a:solidFill>
                <a:latin typeface="MS PGothic" panose="020B0600070205080204" pitchFamily="34" charset="-128"/>
                <a:ea typeface="MS PGothic" panose="020B0600070205080204" pitchFamily="34" charset="-128"/>
              </a:rPr>
              <a:t>「女児のエンパワメント」イニシアチブ</a:t>
            </a:r>
          </a:p>
        </p:txBody>
      </p:sp>
      <p:pic>
        <p:nvPicPr>
          <p:cNvPr id="9" name="Picture 8" descr="A picture containing person, outdoor, little, young&#10;&#10;Description automatically generated">
            <a:extLst>
              <a:ext uri="{FF2B5EF4-FFF2-40B4-BE49-F238E27FC236}">
                <a16:creationId xmlns:a16="http://schemas.microsoft.com/office/drawing/2014/main" id="{382BC5B9-E089-47EB-9124-717E1D2C1377}"/>
              </a:ext>
            </a:extLst>
          </p:cNvPr>
          <p:cNvPicPr>
            <a:picLocks noChangeAspect="1"/>
          </p:cNvPicPr>
          <p:nvPr/>
        </p:nvPicPr>
        <p:blipFill rotWithShape="1">
          <a:blip r:embed="rId4"/>
          <a:srcRect t="2665" r="1" b="10157"/>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 altLang="en-US" sz="1800" b="0" i="0" u="none" strike="noStrike" kern="1200" cap="none" spc="0" normalizeH="0" baseline="0" noProof="0">
              <a:ln>
                <a:noFill/>
              </a:ln>
              <a:solidFill>
                <a:prstClr val="white"/>
              </a:solidFill>
              <a:effectLst/>
              <a:uLnTx/>
              <a:uFillTx/>
              <a:latin typeface="MS PGothic" panose="020F0502020204030204"/>
              <a:ea typeface="MS PMincho"/>
              <a:cs typeface="MS PMincho"/>
            </a:endParaRPr>
          </a:p>
        </p:txBody>
      </p:sp>
      <p:sp>
        <p:nvSpPr>
          <p:cNvPr id="10" name="Text Placeholder 25">
            <a:extLst>
              <a:ext uri="{FF2B5EF4-FFF2-40B4-BE49-F238E27FC236}">
                <a16:creationId xmlns:a16="http://schemas.microsoft.com/office/drawing/2014/main" id="{D40417A3-6F9E-40BA-B8E5-FEBCAB5D4D5D}"/>
              </a:ext>
            </a:extLst>
          </p:cNvPr>
          <p:cNvSpPr txBox="1">
            <a:spLocks/>
          </p:cNvSpPr>
          <p:nvPr/>
        </p:nvSpPr>
        <p:spPr>
          <a:xfrm>
            <a:off x="7718612" y="321731"/>
            <a:ext cx="4145841" cy="6213425"/>
          </a:xfrm>
          <a:prstGeom prst="rect">
            <a:avLst/>
          </a:prstGeom>
        </p:spPr>
        <p:txBody>
          <a:bodyPr vert="horz" lIns="91440" tIns="45720" rIns="91440" bIns="45720" rtlCol="0" anchor="ctr">
            <a:normAutofit fontScale="92500"/>
          </a:bodyP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28600" marR="0" lvl="0" indent="0" algn="l" defTabSz="914400" rtl="0" eaLnBrk="1" fontAlgn="auto" latinLnBrk="0" hangingPunct="1">
              <a:lnSpc>
                <a:spcPct val="90000"/>
              </a:lnSpc>
              <a:spcBef>
                <a:spcPts val="0"/>
              </a:spcBef>
              <a:spcAft>
                <a:spcPts val="600"/>
              </a:spcAft>
              <a:buClrTx/>
              <a:buSzTx/>
              <a:buFontTx/>
              <a:buNone/>
              <a:tabLst/>
              <a:defRPr/>
            </a:pPr>
            <a:r>
              <a:rPr kumimoji="0" lang="ja" altLang="en-US" sz="3500" b="1"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sym typeface="MS PMincho"/>
              </a:rPr>
              <a:t>女児のエンパワメントはなぜ重要なのか？</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ja" altLang="en-US" sz="900" b="1"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endParaRP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家族の健康が改善されます。 </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女児が教育を受けることで、収入が増し、家族が貧困から脱し、その</a:t>
            </a:r>
            <a:br>
              <a:rPr kumimoji="0" lang="en-US" altLang="ja"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b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子どもが教育を受ける可能性が</a:t>
            </a:r>
            <a:br>
              <a:rPr kumimoji="0" lang="en-US" altLang="ja"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b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高まります。</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女性が男性と同じ就労率で働くならば、</a:t>
            </a:r>
            <a:r>
              <a:rPr kumimoji="0" lang="en-US" altLang="ja"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2025</a:t>
            </a: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年には世界の年間国内</a:t>
            </a:r>
            <a:br>
              <a:rPr kumimoji="0" lang="en-US" altLang="ja"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b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総生産が</a:t>
            </a:r>
            <a:r>
              <a:rPr kumimoji="0" lang="en-US" altLang="ja"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28</a:t>
            </a: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兆ドル増えると見込まれています（世界経済フォーラム）。</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ja" altLang="en-US" sz="21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rPr>
              <a:t>すべての女児が自身の力で未来を切り開けるようにしていくべきです。私たちは女児の権利を守り、福祉を推進する義務があります。</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sz="1050" b="0" i="0" u="none" strike="noStrike" kern="1200" cap="none" spc="0" normalizeH="0" baseline="0" noProof="0">
                <a:ln>
                  <a:noFill/>
                </a:ln>
                <a:solidFill>
                  <a:prstClr val="black">
                    <a:lumMod val="50000"/>
                    <a:lumOff val="50000"/>
                  </a:prstClr>
                </a:solidFill>
                <a:effectLst/>
                <a:uLnTx/>
                <a:uFillTx/>
                <a:latin typeface="MS PGothic" panose="020F0502020204030204"/>
                <a:ea typeface="MS PMincho"/>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ja" altLang="en-US" sz="1050" b="0" i="0" u="none" strike="noStrike" kern="1200" cap="none" spc="0" normalizeH="0" baseline="0" noProof="0">
              <a:ln>
                <a:noFill/>
              </a:ln>
              <a:solidFill>
                <a:prstClr val="black">
                  <a:lumMod val="50000"/>
                  <a:lumOff val="50000"/>
                </a:prstClr>
              </a:solidFill>
              <a:effectLst/>
              <a:uLnTx/>
              <a:uFillTx/>
              <a:latin typeface="MS PGothic" panose="020F0502020204030204"/>
              <a:ea typeface="MS PMincho"/>
            </a:endParaRPr>
          </a:p>
        </p:txBody>
      </p:sp>
      <p:sp>
        <p:nvSpPr>
          <p:cNvPr id="11" name="Content Placeholder 22">
            <a:extLst>
              <a:ext uri="{FF2B5EF4-FFF2-40B4-BE49-F238E27FC236}">
                <a16:creationId xmlns:a16="http://schemas.microsoft.com/office/drawing/2014/main" id="{2AA198CC-135C-4F90-9D21-5C42E0CF75CA}"/>
              </a:ext>
            </a:extLst>
          </p:cNvPr>
          <p:cNvSpPr txBox="1">
            <a:spLocks/>
          </p:cNvSpPr>
          <p:nvPr/>
        </p:nvSpPr>
        <p:spPr>
          <a:xfrm>
            <a:off x="327547" y="5539723"/>
            <a:ext cx="7058306" cy="995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 altLang="en-US" sz="2000" b="0" i="0" u="none" strike="noStrike" kern="1200" cap="none" spc="0" normalizeH="0" baseline="0" noProof="0">
                <a:ln>
                  <a:noFill/>
                </a:ln>
                <a:solidFill>
                  <a:prstClr val="white"/>
                </a:solidFill>
                <a:effectLst/>
                <a:uLnTx/>
                <a:uFillTx/>
                <a:latin typeface="MS PGothic" panose="020B0600070205080204" pitchFamily="34" charset="-128"/>
                <a:ea typeface="MS PGothic" panose="020B0600070205080204" pitchFamily="34" charset="-128"/>
              </a:rPr>
              <a:t>「女児のエンパワメント」イニシアチブを通じて、女児の安全、</a:t>
            </a:r>
            <a:br>
              <a:rPr kumimoji="0" lang="en-US" altLang="ja" sz="2000" b="0" i="0" u="none" strike="noStrike" kern="1200" cap="none" spc="0" normalizeH="0" baseline="0" noProof="0">
                <a:ln>
                  <a:noFill/>
                </a:ln>
                <a:solidFill>
                  <a:prstClr val="white"/>
                </a:solidFill>
                <a:effectLst/>
                <a:uLnTx/>
                <a:uFillTx/>
                <a:latin typeface="MS PGothic" panose="020B0600070205080204" pitchFamily="34" charset="-128"/>
                <a:ea typeface="MS PGothic" panose="020B0600070205080204" pitchFamily="34" charset="-128"/>
              </a:rPr>
            </a:br>
            <a:r>
              <a:rPr kumimoji="0" lang="ja" altLang="en-US" sz="2000" b="0" i="0" u="none" strike="noStrike" kern="1200" cap="none" spc="0" normalizeH="0" baseline="0" noProof="0">
                <a:ln>
                  <a:noFill/>
                </a:ln>
                <a:solidFill>
                  <a:prstClr val="white"/>
                </a:solidFill>
                <a:effectLst/>
                <a:uLnTx/>
                <a:uFillTx/>
                <a:latin typeface="MS PGothic" panose="020B0600070205080204" pitchFamily="34" charset="-128"/>
                <a:ea typeface="MS PGothic" panose="020B0600070205080204" pitchFamily="34" charset="-128"/>
              </a:rPr>
              <a:t>健康、教育、福祉を向上させることができます。</a:t>
            </a:r>
          </a:p>
        </p:txBody>
      </p:sp>
    </p:spTree>
    <p:custDataLst>
      <p:tags r:id="rId1"/>
    </p:custDataLst>
    <p:extLst>
      <p:ext uri="{BB962C8B-B14F-4D97-AF65-F5344CB8AC3E}">
        <p14:creationId xmlns:p14="http://schemas.microsoft.com/office/powerpoint/2010/main" val="34604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F8D58-2961-4EAB-B5E3-16CC5250C3C7}"/>
              </a:ext>
            </a:extLst>
          </p:cNvPr>
          <p:cNvSpPr>
            <a:spLocks noGrp="1"/>
          </p:cNvSpPr>
          <p:nvPr>
            <p:ph type="title"/>
          </p:nvPr>
        </p:nvSpPr>
        <p:spPr/>
        <p:txBody>
          <a:bodyPr/>
          <a:lstStyle/>
          <a:p>
            <a:r>
              <a:rPr kumimoji="1" lang="ja-JP" altLang="en-US" b="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国際ロータリー（</a:t>
            </a:r>
            <a:r>
              <a:rPr kumimoji="1" lang="en-US" altLang="ja-JP" b="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R I</a:t>
            </a:r>
            <a:r>
              <a:rPr kumimoji="1" lang="ja-JP" altLang="en-US" b="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en-US" altLang="ja-JP" b="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の動向</a:t>
            </a:r>
          </a:p>
        </p:txBody>
      </p:sp>
      <p:sp>
        <p:nvSpPr>
          <p:cNvPr id="6" name="正方形/長方形 5">
            <a:extLst>
              <a:ext uri="{FF2B5EF4-FFF2-40B4-BE49-F238E27FC236}">
                <a16:creationId xmlns:a16="http://schemas.microsoft.com/office/drawing/2014/main" id="{44869510-1CEF-49D4-92E6-8F010B0CEFB2}"/>
              </a:ext>
            </a:extLst>
          </p:cNvPr>
          <p:cNvSpPr/>
          <p:nvPr/>
        </p:nvSpPr>
        <p:spPr>
          <a:xfrm>
            <a:off x="-37213" y="0"/>
            <a:ext cx="12229214" cy="154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コンテンツ プレースホルダー 12">
            <a:extLst>
              <a:ext uri="{FF2B5EF4-FFF2-40B4-BE49-F238E27FC236}">
                <a16:creationId xmlns:a16="http://schemas.microsoft.com/office/drawing/2014/main" id="{380E65EB-ECF5-4328-BFD5-B030943C96CD}"/>
              </a:ext>
            </a:extLst>
          </p:cNvPr>
          <p:cNvGraphicFramePr>
            <a:graphicFrameLocks noGrp="1"/>
          </p:cNvGraphicFramePr>
          <p:nvPr>
            <p:ph idx="1"/>
          </p:nvPr>
        </p:nvGraphicFramePr>
        <p:xfrm>
          <a:off x="380999" y="1766806"/>
          <a:ext cx="11506199" cy="475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a:extLst>
              <a:ext uri="{FF2B5EF4-FFF2-40B4-BE49-F238E27FC236}">
                <a16:creationId xmlns:a16="http://schemas.microsoft.com/office/drawing/2014/main" id="{A1996B66-3402-4D20-8C28-C6C6207ABD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MS PMincho"/>
              <a:ea typeface="MS PMincho"/>
            </a:endParaRPr>
          </a:p>
        </p:txBody>
      </p:sp>
      <p:sp>
        <p:nvSpPr>
          <p:cNvPr id="7" name="正方形/長方形 6">
            <a:extLst>
              <a:ext uri="{FF2B5EF4-FFF2-40B4-BE49-F238E27FC236}">
                <a16:creationId xmlns:a16="http://schemas.microsoft.com/office/drawing/2014/main" id="{844DCF41-5390-4B24-BD55-6556C76177D9}"/>
              </a:ext>
            </a:extLst>
          </p:cNvPr>
          <p:cNvSpPr/>
          <p:nvPr/>
        </p:nvSpPr>
        <p:spPr>
          <a:xfrm>
            <a:off x="2573292" y="480695"/>
            <a:ext cx="5640810" cy="1150878"/>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en-US" altLang="ja-JP" sz="4000" b="0" i="0" u="none" strike="noStrike" kern="1600" cap="all" spc="0" normalizeH="0" baseline="0" noProof="0">
                <a:ln>
                  <a:noFill/>
                </a:ln>
                <a:solidFill>
                  <a:srgbClr val="17458F">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rPr>
              <a:t>2015</a:t>
            </a:r>
            <a:r>
              <a:rPr kumimoji="0" lang="ja-JP" altLang="ja-JP" sz="4000" b="0" i="0"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4000" b="0" i="0" u="none" strike="noStrike" kern="1600" cap="all"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理事会決定</a:t>
            </a:r>
            <a:endParaRPr kumimoji="0" lang="ja-JP" altLang="ja-JP" sz="4000" b="0" i="0" u="none" strike="noStrike" kern="1600" cap="all" spc="0" normalizeH="0" baseline="0" noProof="0">
              <a:ln>
                <a:noFill/>
              </a:ln>
              <a:solidFill>
                <a:srgbClr val="000000"/>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653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3" grpId="0">
        <p:bldAsOne/>
      </p:bldGraphic>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E91FC6-7636-40DD-9FE0-72BCAFB04223}"/>
              </a:ext>
            </a:extLst>
          </p:cNvPr>
          <p:cNvPicPr>
            <a:picLocks noChangeAspect="1"/>
          </p:cNvPicPr>
          <p:nvPr/>
        </p:nvPicPr>
        <p:blipFill>
          <a:blip r:embed="rId3"/>
          <a:stretch>
            <a:fillRect/>
          </a:stretch>
        </p:blipFill>
        <p:spPr>
          <a:xfrm>
            <a:off x="1143786" y="591635"/>
            <a:ext cx="9727739" cy="5312273"/>
          </a:xfrm>
          <a:prstGeom prst="rect">
            <a:avLst/>
          </a:prstGeom>
        </p:spPr>
      </p:pic>
      <p:pic>
        <p:nvPicPr>
          <p:cNvPr id="12" name="図 11">
            <a:extLst>
              <a:ext uri="{FF2B5EF4-FFF2-40B4-BE49-F238E27FC236}">
                <a16:creationId xmlns:a16="http://schemas.microsoft.com/office/drawing/2014/main" id="{5F2655C0-198B-4D7A-94A5-BC8E11168F2C}"/>
              </a:ext>
            </a:extLst>
          </p:cNvPr>
          <p:cNvPicPr>
            <a:picLocks noChangeAspect="1"/>
          </p:cNvPicPr>
          <p:nvPr/>
        </p:nvPicPr>
        <p:blipFill>
          <a:blip r:embed="rId4"/>
          <a:stretch>
            <a:fillRect/>
          </a:stretch>
        </p:blipFill>
        <p:spPr>
          <a:xfrm>
            <a:off x="1143785" y="591635"/>
            <a:ext cx="9727739" cy="5305561"/>
          </a:xfrm>
          <a:prstGeom prst="rect">
            <a:avLst/>
          </a:prstGeom>
        </p:spPr>
      </p:pic>
      <p:sp>
        <p:nvSpPr>
          <p:cNvPr id="4" name="正方形/長方形 3">
            <a:extLst>
              <a:ext uri="{FF2B5EF4-FFF2-40B4-BE49-F238E27FC236}">
                <a16:creationId xmlns:a16="http://schemas.microsoft.com/office/drawing/2014/main" id="{9F5AD675-2B84-4F76-9627-7425427F1A79}"/>
              </a:ext>
            </a:extLst>
          </p:cNvPr>
          <p:cNvSpPr/>
          <p:nvPr/>
        </p:nvSpPr>
        <p:spPr>
          <a:xfrm>
            <a:off x="2684721" y="4997301"/>
            <a:ext cx="6331688" cy="813391"/>
          </a:xfrm>
          <a:prstGeom prst="rect">
            <a:avLst/>
          </a:prstGeom>
          <a:solidFill>
            <a:schemeClr val="accent2">
              <a:lumMod val="60000"/>
              <a:lumOff val="40000"/>
            </a:schemeClr>
          </a:solidFill>
          <a:ln w="12700" cap="flat" cmpd="sng" algn="ctr">
            <a:solidFill>
              <a:schemeClr val="bg1"/>
            </a:solidFill>
            <a:prstDash val="solid"/>
            <a:miter lim="800000"/>
          </a:ln>
          <a:effectLst>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rPr>
              <a:t>先例に捕らわれることなく、</a:t>
            </a:r>
            <a:endParaRPr kumimoji="1" lang="en-US" altLang="ja-JP"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rPr>
              <a:t>　　ロータリーに新たな価値を</a:t>
            </a:r>
            <a:r>
              <a:rPr kumimoji="1" lang="en-US" altLang="ja-JP"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a:t>
            </a:r>
            <a:endParaRPr kumimoji="1" lang="ja-JP"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endParaRPr>
          </a:p>
        </p:txBody>
      </p:sp>
      <p:sp>
        <p:nvSpPr>
          <p:cNvPr id="2" name="四角形: 角を丸くする 1">
            <a:extLst>
              <a:ext uri="{FF2B5EF4-FFF2-40B4-BE49-F238E27FC236}">
                <a16:creationId xmlns:a16="http://schemas.microsoft.com/office/drawing/2014/main" id="{06BF9B2A-3B7A-4CA9-88A3-720DDE2FDC69}"/>
              </a:ext>
            </a:extLst>
          </p:cNvPr>
          <p:cNvSpPr/>
          <p:nvPr/>
        </p:nvSpPr>
        <p:spPr>
          <a:xfrm>
            <a:off x="4269260" y="5987912"/>
            <a:ext cx="3476787" cy="7435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rPr>
              <a:t>新たな旅へ</a:t>
            </a:r>
          </a:p>
        </p:txBody>
      </p:sp>
    </p:spTree>
    <p:extLst>
      <p:ext uri="{BB962C8B-B14F-4D97-AF65-F5344CB8AC3E}">
        <p14:creationId xmlns:p14="http://schemas.microsoft.com/office/powerpoint/2010/main" val="33037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rmAutofit/>
          </a:bodyPr>
          <a:lstStyle/>
          <a:p>
            <a:pPr algn="l" rtl="0"/>
            <a:r>
              <a:rPr lang="ja-JP" altLang="en-US">
                <a:latin typeface="MS PGothic" panose="020B0600070205080204" pitchFamily="34" charset="-128"/>
                <a:ea typeface="MS PGothic" panose="020B0600070205080204" pitchFamily="34" charset="-128"/>
              </a:rPr>
              <a:t>ロータリー・世界の動向</a:t>
            </a:r>
            <a:endParaRPr lang="ja" b="1" i="0" u="none" baseline="0">
              <a:latin typeface="MS PGothic" panose="020B0600070205080204" pitchFamily="34" charset="-128"/>
              <a:ea typeface="MS PGothic" panose="020B0600070205080204" pitchFamily="34" charset="-128"/>
            </a:endParaRPr>
          </a:p>
        </p:txBody>
      </p:sp>
      <p:graphicFrame>
        <p:nvGraphicFramePr>
          <p:cNvPr id="3" name="コンテンツ プレースホルダー 2">
            <a:extLst>
              <a:ext uri="{FF2B5EF4-FFF2-40B4-BE49-F238E27FC236}">
                <a16:creationId xmlns:a16="http://schemas.microsoft.com/office/drawing/2014/main" id="{A4879BF4-1917-4800-96B6-CD748E23B830}"/>
              </a:ext>
            </a:extLst>
          </p:cNvPr>
          <p:cNvGraphicFramePr>
            <a:graphicFrameLocks noGrp="1"/>
          </p:cNvGraphicFramePr>
          <p:nvPr>
            <p:ph idx="1"/>
            <p:extLst>
              <p:ext uri="{D42A27DB-BD31-4B8C-83A1-F6EECF244321}">
                <p14:modId xmlns:p14="http://schemas.microsoft.com/office/powerpoint/2010/main" val="1493025885"/>
              </p:ext>
            </p:extLst>
          </p:nvPr>
        </p:nvGraphicFramePr>
        <p:xfrm>
          <a:off x="556595" y="1540044"/>
          <a:ext cx="11093543" cy="5202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スライド番号プレースホルダー 1">
            <a:extLst>
              <a:ext uri="{FF2B5EF4-FFF2-40B4-BE49-F238E27FC236}">
                <a16:creationId xmlns:a16="http://schemas.microsoft.com/office/drawing/2014/main" id="{3AEB7EEA-8406-479A-8D0D-4AB2D1E45D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MS PMincho"/>
              <a:ea typeface="MS PMincho"/>
            </a:endParaRPr>
          </a:p>
        </p:txBody>
      </p:sp>
      <p:sp>
        <p:nvSpPr>
          <p:cNvPr id="9" name="AutoShape 2">
            <a:extLst>
              <a:ext uri="{FF2B5EF4-FFF2-40B4-BE49-F238E27FC236}">
                <a16:creationId xmlns:a16="http://schemas.microsoft.com/office/drawing/2014/main" id="{C9386E50-919D-49FC-AF86-71A82985A8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MS PMincho"/>
              <a:ea typeface="MS PMincho"/>
            </a:endParaRPr>
          </a:p>
        </p:txBody>
      </p:sp>
      <p:sp>
        <p:nvSpPr>
          <p:cNvPr id="10" name="AutoShape 4">
            <a:extLst>
              <a:ext uri="{FF2B5EF4-FFF2-40B4-BE49-F238E27FC236}">
                <a16:creationId xmlns:a16="http://schemas.microsoft.com/office/drawing/2014/main" id="{A9B166D0-E397-472F-98E4-1CAA9B544D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MS PMincho"/>
              <a:ea typeface="MS PMincho"/>
            </a:endParaRPr>
          </a:p>
        </p:txBody>
      </p:sp>
      <p:sp>
        <p:nvSpPr>
          <p:cNvPr id="8" name="雲 7">
            <a:extLst>
              <a:ext uri="{FF2B5EF4-FFF2-40B4-BE49-F238E27FC236}">
                <a16:creationId xmlns:a16="http://schemas.microsoft.com/office/drawing/2014/main" id="{19E5832F-C356-45C5-9881-2AB6272B659A}"/>
              </a:ext>
            </a:extLst>
          </p:cNvPr>
          <p:cNvSpPr/>
          <p:nvPr/>
        </p:nvSpPr>
        <p:spPr>
          <a:xfrm rot="5400000">
            <a:off x="3807416" y="2252424"/>
            <a:ext cx="4184542" cy="3719592"/>
          </a:xfrm>
          <a:prstGeom prst="cloud">
            <a:avLst/>
          </a:prstGeom>
          <a:solidFill>
            <a:schemeClr val="bg2"/>
          </a:solidFill>
          <a:scene3d>
            <a:camera prst="obliqueBottom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4800" b="1">
                <a:solidFill>
                  <a:schemeClr val="accent2">
                    <a:lumMod val="60000"/>
                    <a:lumOff val="40000"/>
                  </a:schemeClr>
                </a:solidFill>
                <a:latin typeface="BIZ UDゴシック" panose="020B0400000000000000" pitchFamily="49" charset="-128"/>
                <a:ea typeface="BIZ UDゴシック" panose="020B0400000000000000" pitchFamily="49" charset="-128"/>
              </a:rPr>
              <a:t>基 本</a:t>
            </a:r>
            <a:endParaRPr kumimoji="1" lang="en-US" altLang="ja-JP" sz="4800" b="1">
              <a:solidFill>
                <a:schemeClr val="accent2">
                  <a:lumMod val="60000"/>
                  <a:lumOff val="40000"/>
                </a:schemeClr>
              </a:solidFill>
              <a:latin typeface="BIZ UDゴシック" panose="020B0400000000000000" pitchFamily="49" charset="-128"/>
              <a:ea typeface="BIZ UDゴシック" panose="020B0400000000000000" pitchFamily="49" charset="-128"/>
            </a:endParaRPr>
          </a:p>
          <a:p>
            <a:pPr algn="ctr"/>
            <a:r>
              <a:rPr kumimoji="1" lang="ja-JP" altLang="en-US" sz="3600" b="1">
                <a:solidFill>
                  <a:srgbClr val="002060"/>
                </a:solidFill>
                <a:latin typeface="BIZ UDゴシック" panose="020B0400000000000000" pitchFamily="49" charset="-128"/>
                <a:ea typeface="BIZ UDゴシック" panose="020B0400000000000000" pitchFamily="49" charset="-128"/>
              </a:rPr>
              <a:t>＆</a:t>
            </a:r>
            <a:endParaRPr kumimoji="1" lang="en-US" altLang="ja-JP" sz="3600" b="1">
              <a:solidFill>
                <a:srgbClr val="002060"/>
              </a:solidFill>
              <a:latin typeface="BIZ UDゴシック" panose="020B0400000000000000" pitchFamily="49" charset="-128"/>
              <a:ea typeface="BIZ UDゴシック" panose="020B0400000000000000" pitchFamily="49" charset="-128"/>
            </a:endParaRPr>
          </a:p>
          <a:p>
            <a:pPr algn="ctr"/>
            <a:r>
              <a:rPr kumimoji="1" lang="ja-JP" altLang="en-US" sz="4800" b="1">
                <a:solidFill>
                  <a:srgbClr val="FF0000"/>
                </a:solidFill>
                <a:latin typeface="BIZ UDゴシック" panose="020B0400000000000000" pitchFamily="49" charset="-128"/>
                <a:ea typeface="BIZ UDゴシック" panose="020B0400000000000000" pitchFamily="49" charset="-128"/>
              </a:rPr>
              <a:t>革新性</a:t>
            </a:r>
          </a:p>
        </p:txBody>
      </p:sp>
    </p:spTree>
    <p:custDataLst>
      <p:tags r:id="rId1"/>
    </p:custDataLst>
    <p:extLst>
      <p:ext uri="{BB962C8B-B14F-4D97-AF65-F5344CB8AC3E}">
        <p14:creationId xmlns:p14="http://schemas.microsoft.com/office/powerpoint/2010/main" val="76030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250" fill="hold"/>
                                        <p:tgtEl>
                                          <p:spTgt spid="8"/>
                                        </p:tgtEl>
                                        <p:attrNameLst>
                                          <p:attrName>ppt_w</p:attrName>
                                        </p:attrNameLst>
                                      </p:cBhvr>
                                      <p:tavLst>
                                        <p:tav tm="0">
                                          <p:val>
                                            <p:fltVal val="0"/>
                                          </p:val>
                                        </p:tav>
                                        <p:tav tm="100000">
                                          <p:val>
                                            <p:strVal val="#ppt_w"/>
                                          </p:val>
                                        </p:tav>
                                      </p:tavLst>
                                    </p:anim>
                                    <p:anim calcmode="lin" valueType="num">
                                      <p:cBhvr>
                                        <p:cTn id="14" dur="1250" fill="hold"/>
                                        <p:tgtEl>
                                          <p:spTgt spid="8"/>
                                        </p:tgtEl>
                                        <p:attrNameLst>
                                          <p:attrName>ppt_h</p:attrName>
                                        </p:attrNameLst>
                                      </p:cBhvr>
                                      <p:tavLst>
                                        <p:tav tm="0">
                                          <p:val>
                                            <p:fltVal val="0"/>
                                          </p:val>
                                        </p:tav>
                                        <p:tav tm="100000">
                                          <p:val>
                                            <p:strVal val="#ppt_h"/>
                                          </p:val>
                                        </p:tav>
                                      </p:tavLst>
                                    </p:anim>
                                    <p:animEffect transition="in" filter="fade">
                                      <p:cBhvr>
                                        <p:cTn id="1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柱 17">
            <a:extLst>
              <a:ext uri="{FF2B5EF4-FFF2-40B4-BE49-F238E27FC236}">
                <a16:creationId xmlns:a16="http://schemas.microsoft.com/office/drawing/2014/main" id="{4157AEEA-1338-47C1-BB7D-514B60D6E8BC}"/>
              </a:ext>
            </a:extLst>
          </p:cNvPr>
          <p:cNvSpPr/>
          <p:nvPr/>
        </p:nvSpPr>
        <p:spPr>
          <a:xfrm>
            <a:off x="2970171" y="4504189"/>
            <a:ext cx="1363850" cy="2045424"/>
          </a:xfrm>
          <a:prstGeom prst="can">
            <a:avLst/>
          </a:prstGeom>
          <a:solidFill>
            <a:srgbClr val="99FF99"/>
          </a:solidFill>
          <a:ln>
            <a:solidFill>
              <a:srgbClr val="99FF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solidFill>
                <a:schemeClr val="bg1"/>
              </a:solidFill>
              <a:latin typeface="BIZ UDPゴシック" panose="020B0400000000000000" pitchFamily="50" charset="-128"/>
              <a:ea typeface="BIZ UDPゴシック" panose="020B0400000000000000" pitchFamily="50" charset="-128"/>
            </a:endParaRPr>
          </a:p>
        </p:txBody>
      </p:sp>
      <p:sp>
        <p:nvSpPr>
          <p:cNvPr id="15" name="円柱 14">
            <a:extLst>
              <a:ext uri="{FF2B5EF4-FFF2-40B4-BE49-F238E27FC236}">
                <a16:creationId xmlns:a16="http://schemas.microsoft.com/office/drawing/2014/main" id="{4268BF2F-FA0F-47C8-B45A-7F9B8F74D532}"/>
              </a:ext>
            </a:extLst>
          </p:cNvPr>
          <p:cNvSpPr/>
          <p:nvPr/>
        </p:nvSpPr>
        <p:spPr>
          <a:xfrm>
            <a:off x="1839821" y="3564611"/>
            <a:ext cx="3509677" cy="2433233"/>
          </a:xfrm>
          <a:prstGeom prst="can">
            <a:avLst>
              <a:gd name="adj" fmla="val 3093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3600" b="1">
                <a:solidFill>
                  <a:schemeClr val="accent6">
                    <a:lumMod val="25000"/>
                  </a:schemeClr>
                </a:solidFill>
                <a:latin typeface="メイリオ" panose="020B0604030504040204" pitchFamily="50" charset="-128"/>
                <a:ea typeface="メイリオ" panose="020B0604030504040204" pitchFamily="50" charset="-128"/>
              </a:rPr>
              <a:t>基 本 軸</a:t>
            </a:r>
            <a:endParaRPr kumimoji="1" lang="ja-JP" altLang="en-US" sz="3600" b="1" i="0" u="none" strike="noStrike" kern="1200" cap="none" spc="0" normalizeH="0" baseline="0" noProof="0">
              <a:ln>
                <a:noFill/>
              </a:ln>
              <a:solidFill>
                <a:schemeClr val="accent6">
                  <a:lumMod val="25000"/>
                </a:schemeClr>
              </a:solidFill>
              <a:effectLst/>
              <a:uLnTx/>
              <a:uFillTx/>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9596B6A1-743D-4956-A6DC-3BC63836EF41}"/>
              </a:ext>
            </a:extLst>
          </p:cNvPr>
          <p:cNvSpPr>
            <a:spLocks noGrp="1"/>
          </p:cNvSpPr>
          <p:nvPr>
            <p:ph type="title"/>
          </p:nvPr>
        </p:nvSpPr>
        <p:spPr/>
        <p:txBody>
          <a:bodyPr/>
          <a:lstStyle/>
          <a:p>
            <a:r>
              <a:rPr kumimoji="1" lang="ja-JP" altLang="en-US" sz="4400" b="1" i="0" u="none" strike="noStrike" kern="1200" cap="all" spc="0" normalizeH="0" baseline="0" noProof="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クラブ活性化の</a:t>
            </a:r>
            <a:r>
              <a:rPr kumimoji="1" lang="ja-JP" altLang="en-US" sz="4400" b="1" i="0" u="none" strike="noStrike" kern="1200" cap="all" spc="0" normalizeH="0" baseline="0" noProof="0">
                <a:ln>
                  <a:noFill/>
                </a:ln>
                <a:solidFill>
                  <a:srgbClr val="FFC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軸</a:t>
            </a:r>
            <a:endParaRPr kumimoji="1" lang="ja-JP" altLang="en-US">
              <a:solidFill>
                <a:srgbClr val="FFC000"/>
              </a:solidFill>
            </a:endParaRPr>
          </a:p>
        </p:txBody>
      </p:sp>
      <p:sp>
        <p:nvSpPr>
          <p:cNvPr id="4" name="スライド番号プレースホルダー 3">
            <a:extLst>
              <a:ext uri="{FF2B5EF4-FFF2-40B4-BE49-F238E27FC236}">
                <a16:creationId xmlns:a16="http://schemas.microsoft.com/office/drawing/2014/main" id="{68322B41-252E-48E3-8BC4-BA5459EC19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MS PMincho"/>
              <a:ea typeface="MS PMincho"/>
            </a:endParaRPr>
          </a:p>
        </p:txBody>
      </p:sp>
      <p:sp>
        <p:nvSpPr>
          <p:cNvPr id="38" name="円柱 37">
            <a:extLst>
              <a:ext uri="{FF2B5EF4-FFF2-40B4-BE49-F238E27FC236}">
                <a16:creationId xmlns:a16="http://schemas.microsoft.com/office/drawing/2014/main" id="{863811F4-B00A-457B-8937-150C73AC093B}"/>
              </a:ext>
            </a:extLst>
          </p:cNvPr>
          <p:cNvSpPr/>
          <p:nvPr/>
        </p:nvSpPr>
        <p:spPr>
          <a:xfrm>
            <a:off x="7741427" y="4504189"/>
            <a:ext cx="1363850" cy="2045424"/>
          </a:xfrm>
          <a:prstGeom prst="can">
            <a:avLst/>
          </a:prstGeom>
          <a:solidFill>
            <a:schemeClr val="accent4"/>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solidFill>
                <a:schemeClr val="bg1"/>
              </a:solidFill>
              <a:latin typeface="BIZ UDPゴシック" panose="020B0400000000000000" pitchFamily="50" charset="-128"/>
              <a:ea typeface="BIZ UDPゴシック" panose="020B0400000000000000" pitchFamily="50" charset="-128"/>
            </a:endParaRPr>
          </a:p>
        </p:txBody>
      </p:sp>
      <p:sp>
        <p:nvSpPr>
          <p:cNvPr id="36" name="円柱 35">
            <a:extLst>
              <a:ext uri="{FF2B5EF4-FFF2-40B4-BE49-F238E27FC236}">
                <a16:creationId xmlns:a16="http://schemas.microsoft.com/office/drawing/2014/main" id="{E25B4D4B-57DD-4169-B0AA-F7F4038B7140}"/>
              </a:ext>
            </a:extLst>
          </p:cNvPr>
          <p:cNvSpPr/>
          <p:nvPr/>
        </p:nvSpPr>
        <p:spPr>
          <a:xfrm>
            <a:off x="7507318" y="3564611"/>
            <a:ext cx="1839132" cy="2433233"/>
          </a:xfrm>
          <a:prstGeom prst="can">
            <a:avLst>
              <a:gd name="adj" fmla="val 3093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5000"/>
                  </a:schemeClr>
                </a:solidFill>
                <a:effectLst/>
                <a:uLnTx/>
                <a:uFillTx/>
                <a:latin typeface="メイリオ" panose="020B0604030504040204" pitchFamily="50" charset="-128"/>
                <a:ea typeface="メイリオ" panose="020B0604030504040204" pitchFamily="50" charset="-128"/>
              </a:rPr>
              <a:t>活動軸</a:t>
            </a:r>
          </a:p>
        </p:txBody>
      </p:sp>
      <p:sp>
        <p:nvSpPr>
          <p:cNvPr id="40" name="楕円 39">
            <a:extLst>
              <a:ext uri="{FF2B5EF4-FFF2-40B4-BE49-F238E27FC236}">
                <a16:creationId xmlns:a16="http://schemas.microsoft.com/office/drawing/2014/main" id="{2EA644BD-A84C-4E7B-A38D-210A1CB7D389}"/>
              </a:ext>
            </a:extLst>
          </p:cNvPr>
          <p:cNvSpPr/>
          <p:nvPr/>
        </p:nvSpPr>
        <p:spPr>
          <a:xfrm>
            <a:off x="7600308" y="3670968"/>
            <a:ext cx="1627322" cy="37822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柱 36">
            <a:extLst>
              <a:ext uri="{FF2B5EF4-FFF2-40B4-BE49-F238E27FC236}">
                <a16:creationId xmlns:a16="http://schemas.microsoft.com/office/drawing/2014/main" id="{F462C88A-6716-44B9-AB87-396450F6C33A}"/>
              </a:ext>
            </a:extLst>
          </p:cNvPr>
          <p:cNvSpPr/>
          <p:nvPr/>
        </p:nvSpPr>
        <p:spPr>
          <a:xfrm>
            <a:off x="7741427" y="2287123"/>
            <a:ext cx="1363851" cy="1665297"/>
          </a:xfrm>
          <a:prstGeom prst="can">
            <a:avLst>
              <a:gd name="adj" fmla="val 22608"/>
            </a:avLst>
          </a:prstGeom>
          <a:solidFill>
            <a:schemeClr val="accent4"/>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行動</a:t>
            </a:r>
            <a:endParaRPr kumimoji="1" lang="en-US" altLang="ja-JP" sz="280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kumimoji="1" lang="ja-JP" altLang="en-US" sz="280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計画</a:t>
            </a:r>
          </a:p>
        </p:txBody>
      </p:sp>
      <p:sp>
        <p:nvSpPr>
          <p:cNvPr id="16" name="楕円 15">
            <a:extLst>
              <a:ext uri="{FF2B5EF4-FFF2-40B4-BE49-F238E27FC236}">
                <a16:creationId xmlns:a16="http://schemas.microsoft.com/office/drawing/2014/main" id="{C46ED648-2F7C-4BEF-AE2C-772EEC6AE0F1}"/>
              </a:ext>
            </a:extLst>
          </p:cNvPr>
          <p:cNvSpPr/>
          <p:nvPr/>
        </p:nvSpPr>
        <p:spPr>
          <a:xfrm>
            <a:off x="2389353" y="3730706"/>
            <a:ext cx="2525486" cy="4159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柱 16">
            <a:extLst>
              <a:ext uri="{FF2B5EF4-FFF2-40B4-BE49-F238E27FC236}">
                <a16:creationId xmlns:a16="http://schemas.microsoft.com/office/drawing/2014/main" id="{A2067940-70F4-417C-8078-0EA7BF16C012}"/>
              </a:ext>
            </a:extLst>
          </p:cNvPr>
          <p:cNvSpPr/>
          <p:nvPr/>
        </p:nvSpPr>
        <p:spPr>
          <a:xfrm>
            <a:off x="2970171" y="2177931"/>
            <a:ext cx="1363851" cy="1871257"/>
          </a:xfrm>
          <a:prstGeom prst="can">
            <a:avLst>
              <a:gd name="adj" fmla="val 22608"/>
            </a:avLst>
          </a:prstGeom>
          <a:solidFill>
            <a:srgbClr val="99FF99"/>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ＣＬＰ</a:t>
            </a:r>
          </a:p>
        </p:txBody>
      </p:sp>
      <p:sp>
        <p:nvSpPr>
          <p:cNvPr id="12" name="円柱 11">
            <a:extLst>
              <a:ext uri="{FF2B5EF4-FFF2-40B4-BE49-F238E27FC236}">
                <a16:creationId xmlns:a16="http://schemas.microsoft.com/office/drawing/2014/main" id="{814F9AF2-544C-45FC-AB66-B1BCAC3CD02A}"/>
              </a:ext>
            </a:extLst>
          </p:cNvPr>
          <p:cNvSpPr/>
          <p:nvPr/>
        </p:nvSpPr>
        <p:spPr>
          <a:xfrm>
            <a:off x="10045110" y="4504189"/>
            <a:ext cx="1363850" cy="2045424"/>
          </a:xfrm>
          <a:prstGeom prst="can">
            <a:avLst/>
          </a:prstGeom>
          <a:solidFill>
            <a:srgbClr val="99FF99"/>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solidFill>
                <a:schemeClr val="bg1"/>
              </a:solidFill>
              <a:latin typeface="BIZ UDPゴシック" panose="020B0400000000000000" pitchFamily="50" charset="-128"/>
              <a:ea typeface="BIZ UDPゴシック" panose="020B0400000000000000" pitchFamily="50" charset="-128"/>
            </a:endParaRPr>
          </a:p>
        </p:txBody>
      </p:sp>
      <p:sp>
        <p:nvSpPr>
          <p:cNvPr id="13" name="円柱 12">
            <a:extLst>
              <a:ext uri="{FF2B5EF4-FFF2-40B4-BE49-F238E27FC236}">
                <a16:creationId xmlns:a16="http://schemas.microsoft.com/office/drawing/2014/main" id="{D315F9B4-A101-4EE5-909F-39836F274332}"/>
              </a:ext>
            </a:extLst>
          </p:cNvPr>
          <p:cNvSpPr/>
          <p:nvPr/>
        </p:nvSpPr>
        <p:spPr>
          <a:xfrm>
            <a:off x="9811001" y="3564611"/>
            <a:ext cx="1839132" cy="2433233"/>
          </a:xfrm>
          <a:prstGeom prst="can">
            <a:avLst>
              <a:gd name="adj" fmla="val 3093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3600" b="1">
                <a:solidFill>
                  <a:schemeClr val="accent6">
                    <a:lumMod val="25000"/>
                  </a:schemeClr>
                </a:solidFill>
                <a:latin typeface="メイリオ" panose="020B0604030504040204" pitchFamily="50" charset="-128"/>
                <a:ea typeface="メイリオ" panose="020B0604030504040204" pitchFamily="50" charset="-128"/>
              </a:rPr>
              <a:t>基本</a:t>
            </a:r>
            <a:r>
              <a:rPr kumimoji="1" lang="ja-JP" altLang="en-US" sz="3600" b="1" i="0" u="none" strike="noStrike" kern="1200" cap="none" spc="0" normalizeH="0" baseline="0" noProof="0">
                <a:ln>
                  <a:noFill/>
                </a:ln>
                <a:solidFill>
                  <a:schemeClr val="accent6">
                    <a:lumMod val="25000"/>
                  </a:schemeClr>
                </a:solidFill>
                <a:effectLst/>
                <a:uLnTx/>
                <a:uFillTx/>
                <a:latin typeface="メイリオ" panose="020B0604030504040204" pitchFamily="50" charset="-128"/>
                <a:ea typeface="メイリオ" panose="020B0604030504040204" pitchFamily="50" charset="-128"/>
              </a:rPr>
              <a:t>軸</a:t>
            </a:r>
          </a:p>
        </p:txBody>
      </p:sp>
      <p:sp>
        <p:nvSpPr>
          <p:cNvPr id="14" name="楕円 13">
            <a:extLst>
              <a:ext uri="{FF2B5EF4-FFF2-40B4-BE49-F238E27FC236}">
                <a16:creationId xmlns:a16="http://schemas.microsoft.com/office/drawing/2014/main" id="{06E38B07-E328-4871-A3BD-12EB96552C01}"/>
              </a:ext>
            </a:extLst>
          </p:cNvPr>
          <p:cNvSpPr/>
          <p:nvPr/>
        </p:nvSpPr>
        <p:spPr>
          <a:xfrm>
            <a:off x="9903991" y="3670968"/>
            <a:ext cx="1627322" cy="37822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柱 18">
            <a:extLst>
              <a:ext uri="{FF2B5EF4-FFF2-40B4-BE49-F238E27FC236}">
                <a16:creationId xmlns:a16="http://schemas.microsoft.com/office/drawing/2014/main" id="{9A6D169F-5084-436B-817F-59C51DE9EEB5}"/>
              </a:ext>
            </a:extLst>
          </p:cNvPr>
          <p:cNvSpPr/>
          <p:nvPr/>
        </p:nvSpPr>
        <p:spPr>
          <a:xfrm>
            <a:off x="10045110" y="2287123"/>
            <a:ext cx="1363851" cy="1665297"/>
          </a:xfrm>
          <a:prstGeom prst="can">
            <a:avLst>
              <a:gd name="adj" fmla="val 22608"/>
            </a:avLst>
          </a:prstGeom>
          <a:solidFill>
            <a:srgbClr val="99FF99"/>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ＣＬＰ</a:t>
            </a:r>
          </a:p>
        </p:txBody>
      </p:sp>
    </p:spTree>
    <p:extLst>
      <p:ext uri="{BB962C8B-B14F-4D97-AF65-F5344CB8AC3E}">
        <p14:creationId xmlns:p14="http://schemas.microsoft.com/office/powerpoint/2010/main" val="82602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53130" y="1800520"/>
            <a:ext cx="5957554" cy="4619531"/>
          </a:xfrm>
          <a:effectLst>
            <a:softEdge rad="127000"/>
          </a:effectLst>
        </p:spPr>
        <p:txBody>
          <a:bodyPr>
            <a:normAutofit/>
          </a:bodyPr>
          <a:lstStyle/>
          <a:p>
            <a:pPr marL="985838" indent="-985838">
              <a:buNone/>
              <a:tabLst>
                <a:tab pos="2960688" algn="l"/>
              </a:tabLst>
            </a:pPr>
            <a:r>
              <a:rPr lang="ja-JP" altLang="en-US" sz="3600" b="0" i="0" u="none" baseline="0">
                <a:latin typeface="MS PGothic" panose="020B0600070205080204" pitchFamily="34" charset="-128"/>
                <a:ea typeface="MS PGothic" panose="020B0600070205080204" pitchFamily="34" charset="-128"/>
              </a:rPr>
              <a:t>  　　</a:t>
            </a:r>
            <a:r>
              <a:rPr lang="ja-JP" altLang="en-US" sz="3600" b="0" i="0" u="none" baseline="0">
                <a:solidFill>
                  <a:srgbClr val="00B050"/>
                </a:solidFill>
                <a:latin typeface="MS PGothic" panose="020B0600070205080204" pitchFamily="34" charset="-128"/>
                <a:ea typeface="MS PGothic" panose="020B0600070205080204" pitchFamily="34" charset="-128"/>
              </a:rPr>
              <a:t>ビジョン</a:t>
            </a:r>
            <a:r>
              <a:rPr lang="ja-JP" altLang="en-US" sz="3600" b="0" i="0" u="none" baseline="0">
                <a:latin typeface="MS PGothic" panose="020B0600070205080204" pitchFamily="34" charset="-128"/>
                <a:ea typeface="MS PGothic" panose="020B0600070205080204" pitchFamily="34" charset="-128"/>
              </a:rPr>
              <a:t> </a:t>
            </a:r>
            <a:r>
              <a:rPr lang="ja-JP" altLang="en-US" sz="3600">
                <a:latin typeface="MS PGothic" panose="020B0600070205080204" pitchFamily="34" charset="-128"/>
                <a:ea typeface="MS PGothic" panose="020B0600070205080204" pitchFamily="34" charset="-128"/>
              </a:rPr>
              <a:t>： </a:t>
            </a:r>
            <a:r>
              <a:rPr lang="ja-JP" altLang="en-US" sz="3600" b="0" i="0" u="none" baseline="0">
                <a:latin typeface="MS PGothic" panose="020B0600070205080204" pitchFamily="34" charset="-128"/>
                <a:ea typeface="MS PGothic" panose="020B0600070205080204" pitchFamily="34" charset="-128"/>
              </a:rPr>
              <a:t>行動計画　　　　　　　　　    　　　</a:t>
            </a:r>
            <a:r>
              <a:rPr lang="ja-JP" altLang="en-US">
                <a:solidFill>
                  <a:schemeClr val="accent4">
                    <a:lumMod val="75000"/>
                  </a:schemeClr>
                </a:solidFill>
                <a:latin typeface="MS PGothic" panose="020B0600070205080204" pitchFamily="34" charset="-128"/>
                <a:ea typeface="MS PGothic" panose="020B0600070205080204" pitchFamily="34" charset="-128"/>
              </a:rPr>
              <a:t>（</a:t>
            </a:r>
            <a:r>
              <a:rPr lang="en-US" altLang="ja-JP">
                <a:solidFill>
                  <a:schemeClr val="accent4">
                    <a:lumMod val="75000"/>
                  </a:schemeClr>
                </a:solidFill>
                <a:latin typeface="MS PGothic" panose="020B0600070205080204" pitchFamily="34" charset="-128"/>
                <a:ea typeface="MS PGothic" panose="020B0600070205080204" pitchFamily="34" charset="-128"/>
              </a:rPr>
              <a:t>2017</a:t>
            </a:r>
            <a:r>
              <a:rPr lang="ja-JP" altLang="en-US">
                <a:solidFill>
                  <a:schemeClr val="accent4">
                    <a:lumMod val="75000"/>
                  </a:schemeClr>
                </a:solidFill>
                <a:latin typeface="MS PGothic" panose="020B0600070205080204" pitchFamily="34" charset="-128"/>
                <a:ea typeface="MS PGothic" panose="020B0600070205080204" pitchFamily="34" charset="-128"/>
              </a:rPr>
              <a:t>年）　　  （</a:t>
            </a:r>
            <a:r>
              <a:rPr lang="en-US" altLang="ja-JP">
                <a:solidFill>
                  <a:schemeClr val="accent4">
                    <a:lumMod val="75000"/>
                  </a:schemeClr>
                </a:solidFill>
                <a:latin typeface="MS PGothic" panose="020B0600070205080204" pitchFamily="34" charset="-128"/>
                <a:ea typeface="MS PGothic" panose="020B0600070205080204" pitchFamily="34" charset="-128"/>
              </a:rPr>
              <a:t>2019</a:t>
            </a:r>
            <a:r>
              <a:rPr lang="ja-JP" altLang="en-US">
                <a:solidFill>
                  <a:schemeClr val="accent4">
                    <a:lumMod val="75000"/>
                  </a:schemeClr>
                </a:solidFill>
                <a:latin typeface="MS PGothic" panose="020B0600070205080204" pitchFamily="34" charset="-128"/>
                <a:ea typeface="MS PGothic" panose="020B0600070205080204" pitchFamily="34" charset="-128"/>
              </a:rPr>
              <a:t>～</a:t>
            </a:r>
            <a:r>
              <a:rPr lang="en-US" altLang="ja-JP">
                <a:solidFill>
                  <a:schemeClr val="accent4">
                    <a:lumMod val="75000"/>
                  </a:schemeClr>
                </a:solidFill>
                <a:latin typeface="MS PGothic" panose="020B0600070205080204" pitchFamily="34" charset="-128"/>
                <a:ea typeface="MS PGothic" panose="020B0600070205080204" pitchFamily="34" charset="-128"/>
              </a:rPr>
              <a:t>2023</a:t>
            </a:r>
            <a:r>
              <a:rPr lang="ja-JP" altLang="en-US">
                <a:solidFill>
                  <a:schemeClr val="accent4">
                    <a:lumMod val="75000"/>
                  </a:schemeClr>
                </a:solidFill>
                <a:latin typeface="MS PGothic" panose="020B0600070205080204" pitchFamily="34" charset="-128"/>
                <a:ea typeface="MS PGothic" panose="020B0600070205080204" pitchFamily="34" charset="-128"/>
              </a:rPr>
              <a:t>年）</a:t>
            </a:r>
            <a:endParaRPr lang="en-US" altLang="ja-JP">
              <a:solidFill>
                <a:schemeClr val="accent4">
                  <a:lumMod val="75000"/>
                </a:schemeClr>
              </a:solidFill>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endParaRPr lang="en-US" altLang="ja-JP" b="0" i="0" u="none" baseline="0">
              <a:latin typeface="MS PGothic" panose="020B0600070205080204" pitchFamily="34" charset="-128"/>
              <a:ea typeface="MS PGothic" panose="020B0600070205080204" pitchFamily="34" charset="-128"/>
            </a:endParaRPr>
          </a:p>
          <a:p>
            <a:pPr marL="0" indent="0" algn="l" rtl="0">
              <a:buNone/>
            </a:pPr>
            <a:r>
              <a:rPr lang="ja-JP" altLang="en-US" sz="3200" b="0" i="0" u="none" baseline="0">
                <a:latin typeface="MS PGothic" panose="020B0600070205080204" pitchFamily="34" charset="-128"/>
                <a:ea typeface="MS PGothic" panose="020B0600070205080204" pitchFamily="34" charset="-128"/>
              </a:rPr>
              <a:t>　　  </a:t>
            </a:r>
            <a:r>
              <a:rPr lang="ja-JP" altLang="en-US" b="0" i="0" u="none" baseline="0">
                <a:solidFill>
                  <a:srgbClr val="002060"/>
                </a:solidFill>
                <a:latin typeface="MS PGothic" panose="020B0600070205080204" pitchFamily="34" charset="-128"/>
                <a:ea typeface="MS PGothic" panose="020B0600070205080204" pitchFamily="34" charset="-128"/>
              </a:rPr>
              <a:t>・価値ある奉仕活動</a:t>
            </a:r>
            <a:r>
              <a:rPr lang="ja-JP" altLang="en-US">
                <a:solidFill>
                  <a:srgbClr val="002060"/>
                </a:solidFill>
                <a:latin typeface="MS PGothic" panose="020B0600070205080204" pitchFamily="34" charset="-128"/>
                <a:ea typeface="MS PGothic" panose="020B0600070205080204" pitchFamily="34" charset="-128"/>
              </a:rPr>
              <a:t>、</a:t>
            </a:r>
            <a:r>
              <a:rPr lang="ja-JP" altLang="en-US" b="0" i="0" u="none" baseline="0">
                <a:solidFill>
                  <a:srgbClr val="002060"/>
                </a:solidFill>
                <a:latin typeface="MS PGothic" panose="020B0600070205080204" pitchFamily="34" charset="-128"/>
                <a:ea typeface="MS PGothic" panose="020B0600070205080204" pitchFamily="34" charset="-128"/>
              </a:rPr>
              <a:t>プロジェクト</a:t>
            </a:r>
            <a:endParaRPr lang="en-US" altLang="ja-JP" sz="3600" b="0" i="0" u="none" baseline="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a:solidFill>
                  <a:srgbClr val="002060"/>
                </a:solidFill>
                <a:latin typeface="MS PGothic" panose="020B0600070205080204" pitchFamily="34" charset="-128"/>
                <a:ea typeface="MS PGothic" panose="020B0600070205080204" pitchFamily="34" charset="-128"/>
              </a:rPr>
              <a:t>　　　　・地域社会への発信と連携</a:t>
            </a:r>
            <a:endParaRPr lang="en-US" altLang="ja-JP" b="0" i="0" u="none" baseline="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a:solidFill>
                  <a:srgbClr val="002060"/>
                </a:solidFill>
                <a:latin typeface="MS PGothic" panose="020B0600070205080204" pitchFamily="34" charset="-128"/>
                <a:ea typeface="MS PGothic" panose="020B0600070205080204" pitchFamily="34" charset="-128"/>
              </a:rPr>
              <a:t>　　　　・充実した交流</a:t>
            </a:r>
            <a:r>
              <a:rPr lang="ja-JP" altLang="en-US">
                <a:solidFill>
                  <a:srgbClr val="002060"/>
                </a:solidFill>
                <a:latin typeface="MS PGothic" panose="020B0600070205080204" pitchFamily="34" charset="-128"/>
                <a:ea typeface="MS PGothic" panose="020B0600070205080204" pitchFamily="34" charset="-128"/>
              </a:rPr>
              <a:t>・経験</a:t>
            </a:r>
            <a:r>
              <a:rPr lang="ja-JP" altLang="en-US" b="0" i="0" u="none" baseline="0">
                <a:solidFill>
                  <a:srgbClr val="002060"/>
                </a:solidFill>
                <a:latin typeface="MS PGothic" panose="020B0600070205080204" pitchFamily="34" charset="-128"/>
                <a:ea typeface="MS PGothic" panose="020B0600070205080204" pitchFamily="34" charset="-128"/>
              </a:rPr>
              <a:t>、仲間づくり</a:t>
            </a:r>
            <a:endParaRPr lang="en-US" altLang="ja-JP" b="0" i="0" u="none" baseline="0">
              <a:solidFill>
                <a:srgbClr val="002060"/>
              </a:solidFill>
              <a:latin typeface="MS PGothic" panose="020B0600070205080204" pitchFamily="34" charset="-128"/>
              <a:ea typeface="MS PGothic" panose="020B0600070205080204" pitchFamily="34" charset="-128"/>
            </a:endParaRPr>
          </a:p>
          <a:p>
            <a:pPr marL="0" indent="0" algn="l" rtl="0">
              <a:buNone/>
            </a:pPr>
            <a:r>
              <a:rPr lang="ja-JP" altLang="en-US" b="0" i="0" u="none" baseline="0">
                <a:solidFill>
                  <a:srgbClr val="002060"/>
                </a:solidFill>
                <a:latin typeface="MS PGothic" panose="020B0600070205080204" pitchFamily="34" charset="-128"/>
                <a:ea typeface="MS PGothic" panose="020B0600070205080204" pitchFamily="34" charset="-128"/>
              </a:rPr>
              <a:t>　　　　・新たなガバナンス、組織作り</a:t>
            </a:r>
            <a:endParaRPr lang="en-US" altLang="ja-JP" b="0" i="0" u="none" baseline="0">
              <a:solidFill>
                <a:srgbClr val="002060"/>
              </a:solidFill>
              <a:latin typeface="MS PGothic" panose="020B0600070205080204" pitchFamily="34" charset="-128"/>
              <a:ea typeface="MS PGothic" panose="020B0600070205080204" pitchFamily="34" charset="-128"/>
            </a:endParaRPr>
          </a:p>
          <a:p>
            <a:pPr marL="0" indent="0" algn="l" rtl="0">
              <a:buNone/>
            </a:pPr>
            <a:endParaRPr lang="en-US" altLang="ja-JP">
              <a:latin typeface="MS PGothic" panose="020B0600070205080204" pitchFamily="34" charset="-128"/>
              <a:ea typeface="MS PGothic" panose="020B0600070205080204" pitchFamily="34" charset="-128"/>
            </a:endParaRPr>
          </a:p>
          <a:p>
            <a:pPr marL="0" indent="0" algn="l" rtl="0">
              <a:buNone/>
            </a:pPr>
            <a:r>
              <a:rPr lang="ja-JP" altLang="en-US" b="0" i="0" u="none" baseline="0">
                <a:latin typeface="MS PGothic" panose="020B0600070205080204" pitchFamily="34" charset="-128"/>
                <a:ea typeface="MS PGothic" panose="020B0600070205080204" pitchFamily="34" charset="-128"/>
              </a:rPr>
              <a:t>　　　　　</a:t>
            </a:r>
            <a:r>
              <a:rPr lang="ja-JP" altLang="en-US" sz="2800" b="0" i="0" u="none" baseline="0">
                <a:solidFill>
                  <a:srgbClr val="FF0000"/>
                </a:solidFill>
                <a:latin typeface="MS PGothic" panose="020B0600070205080204" pitchFamily="34" charset="-128"/>
                <a:ea typeface="MS PGothic" panose="020B0600070205080204" pitchFamily="34" charset="-128"/>
              </a:rPr>
              <a:t>　</a:t>
            </a:r>
            <a:endParaRPr lang="ja" sz="2800" b="0" i="0" u="none" baseline="0">
              <a:solidFill>
                <a:srgbClr val="FF0000"/>
              </a:solidFill>
              <a:latin typeface="MS PGothic" panose="020B0600070205080204" pitchFamily="34" charset="-128"/>
              <a:ea typeface="MS PGothic" panose="020B0600070205080204" pitchFamily="34" charset="-128"/>
            </a:endParaRPr>
          </a:p>
        </p:txBody>
      </p:sp>
      <p:sp>
        <p:nvSpPr>
          <p:cNvPr id="17" name="正方形/長方形 16">
            <a:extLst>
              <a:ext uri="{FF2B5EF4-FFF2-40B4-BE49-F238E27FC236}">
                <a16:creationId xmlns:a16="http://schemas.microsoft.com/office/drawing/2014/main" id="{A680B16D-4B24-4502-A7BA-70884E4D8A27}"/>
              </a:ext>
            </a:extLst>
          </p:cNvPr>
          <p:cNvSpPr/>
          <p:nvPr/>
        </p:nvSpPr>
        <p:spPr>
          <a:xfrm>
            <a:off x="2376488" y="4736247"/>
            <a:ext cx="1428750" cy="31956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tabLst>
                <a:tab pos="627063" algn="l"/>
              </a:tabLst>
            </a:pPr>
            <a:r>
              <a:rPr lang="ja-JP" altLang="en-US">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ＲＩ</a:t>
            </a:r>
            <a:r>
              <a:rPr lang="ja-JP" altLang="en-US" sz="400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の</a:t>
            </a:r>
            <a:r>
              <a:rPr lang="ja-JP" altLang="en-US"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行動計画</a:t>
            </a:r>
            <a:endParaRPr lang="ja" sz="4000"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sp>
        <p:nvSpPr>
          <p:cNvPr id="11" name="四角形: 角を丸くする 10">
            <a:extLst>
              <a:ext uri="{FF2B5EF4-FFF2-40B4-BE49-F238E27FC236}">
                <a16:creationId xmlns:a16="http://schemas.microsoft.com/office/drawing/2014/main" id="{831C61BD-26B4-4C19-9480-0FC56A230B7D}"/>
              </a:ext>
            </a:extLst>
          </p:cNvPr>
          <p:cNvSpPr/>
          <p:nvPr/>
        </p:nvSpPr>
        <p:spPr>
          <a:xfrm>
            <a:off x="1194650" y="5565014"/>
            <a:ext cx="4365930" cy="749085"/>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rPr>
              <a:t>クラブ</a:t>
            </a:r>
            <a:r>
              <a:rPr kumimoji="1" lang="ja-JP" altLang="en-US" sz="3200" dirty="0">
                <a:solidFill>
                  <a:srgbClr val="FFFFFF"/>
                </a:solidFill>
                <a:latin typeface="UD デジタル 教科書体 N-B" panose="02020700000000000000" pitchFamily="17" charset="-128"/>
                <a:ea typeface="UD デジタル 教科書体 N-B" panose="02020700000000000000" pitchFamily="17" charset="-128"/>
              </a:rPr>
              <a:t>の</a:t>
            </a:r>
            <a:r>
              <a:rPr kumimoji="1" lang="ja-JP" altLang="en-US" sz="32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rPr>
              <a:t>活性化</a:t>
            </a:r>
            <a:endParaRPr kumimoji="1" lang="ja-JP" altLang="en-US" sz="3200" b="0" i="0" u="none" strike="noStrike" kern="1200" cap="none" spc="0" normalizeH="0" baseline="0" noProof="0" dirty="0">
              <a:ln>
                <a:noFill/>
              </a:ln>
              <a:solidFill>
                <a:schemeClr val="accent3"/>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13" name="正方形/長方形 12">
            <a:extLst>
              <a:ext uri="{FF2B5EF4-FFF2-40B4-BE49-F238E27FC236}">
                <a16:creationId xmlns:a16="http://schemas.microsoft.com/office/drawing/2014/main" id="{08E0C94E-D436-4C3B-AF2E-BC0AB179BFF4}"/>
              </a:ext>
            </a:extLst>
          </p:cNvPr>
          <p:cNvSpPr/>
          <p:nvPr/>
        </p:nvSpPr>
        <p:spPr>
          <a:xfrm>
            <a:off x="3287173" y="2201454"/>
            <a:ext cx="2105026" cy="185276"/>
          </a:xfrm>
          <a:prstGeom prst="rect">
            <a:avLst/>
          </a:prstGeom>
          <a:solidFill>
            <a:srgbClr val="FFFF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3" name="正方形/長方形 2">
            <a:extLst>
              <a:ext uri="{FF2B5EF4-FFF2-40B4-BE49-F238E27FC236}">
                <a16:creationId xmlns:a16="http://schemas.microsoft.com/office/drawing/2014/main" id="{623E9D1A-FA72-4D92-A857-C7D7C54DF547}"/>
              </a:ext>
            </a:extLst>
          </p:cNvPr>
          <p:cNvSpPr/>
          <p:nvPr/>
        </p:nvSpPr>
        <p:spPr>
          <a:xfrm>
            <a:off x="3252107" y="3346342"/>
            <a:ext cx="634400" cy="318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4" name="正方形/長方形 3">
            <a:extLst>
              <a:ext uri="{FF2B5EF4-FFF2-40B4-BE49-F238E27FC236}">
                <a16:creationId xmlns:a16="http://schemas.microsoft.com/office/drawing/2014/main" id="{4ED4F702-4A3D-4E7A-9E92-979F43529C1E}"/>
              </a:ext>
            </a:extLst>
          </p:cNvPr>
          <p:cNvSpPr/>
          <p:nvPr/>
        </p:nvSpPr>
        <p:spPr>
          <a:xfrm>
            <a:off x="2635628" y="4275359"/>
            <a:ext cx="647701" cy="3363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6" name="正方形/長方形 5">
            <a:extLst>
              <a:ext uri="{FF2B5EF4-FFF2-40B4-BE49-F238E27FC236}">
                <a16:creationId xmlns:a16="http://schemas.microsoft.com/office/drawing/2014/main" id="{A4E4CB10-7E96-4C22-BCDD-D180283CE29D}"/>
              </a:ext>
            </a:extLst>
          </p:cNvPr>
          <p:cNvSpPr/>
          <p:nvPr/>
        </p:nvSpPr>
        <p:spPr>
          <a:xfrm>
            <a:off x="4188882" y="3835721"/>
            <a:ext cx="621792" cy="295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7" name="正方形/長方形 6">
            <a:extLst>
              <a:ext uri="{FF2B5EF4-FFF2-40B4-BE49-F238E27FC236}">
                <a16:creationId xmlns:a16="http://schemas.microsoft.com/office/drawing/2014/main" id="{C9FA0531-3FE4-4FC8-9152-21E6DB5F1AE7}"/>
              </a:ext>
            </a:extLst>
          </p:cNvPr>
          <p:cNvSpPr/>
          <p:nvPr/>
        </p:nvSpPr>
        <p:spPr>
          <a:xfrm>
            <a:off x="3344091" y="3831016"/>
            <a:ext cx="621792" cy="300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4" name="吹き出し: 角を丸めた四角形 13">
            <a:extLst>
              <a:ext uri="{FF2B5EF4-FFF2-40B4-BE49-F238E27FC236}">
                <a16:creationId xmlns:a16="http://schemas.microsoft.com/office/drawing/2014/main" id="{C73A879A-0243-4575-9652-915758DB5C84}"/>
              </a:ext>
            </a:extLst>
          </p:cNvPr>
          <p:cNvSpPr/>
          <p:nvPr/>
        </p:nvSpPr>
        <p:spPr>
          <a:xfrm>
            <a:off x="1027344" y="3030556"/>
            <a:ext cx="4809126" cy="1865473"/>
          </a:xfrm>
          <a:prstGeom prst="wedgeRoundRectCallout">
            <a:avLst>
              <a:gd name="adj1" fmla="val -26645"/>
              <a:gd name="adj2" fmla="val -67341"/>
              <a:gd name="adj3" fmla="val 16667"/>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私たちは、・・持続可能な良い変化を生むために、人々が手を取り合って行動する世界をめざしています。</a:t>
            </a:r>
            <a:endParaRPr kumimoji="1" lang="en-US" altLang="ja-JP" sz="2800" b="0" i="0" u="none" strike="noStrike" kern="120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16" name="直線コネクタ 15">
            <a:extLst>
              <a:ext uri="{FF2B5EF4-FFF2-40B4-BE49-F238E27FC236}">
                <a16:creationId xmlns:a16="http://schemas.microsoft.com/office/drawing/2014/main" id="{DE9FB2CA-BDAE-4186-8752-8594F336FE77}"/>
              </a:ext>
            </a:extLst>
          </p:cNvPr>
          <p:cNvCxnSpPr>
            <a:cxnSpLocks/>
          </p:cNvCxnSpPr>
          <p:nvPr/>
        </p:nvCxnSpPr>
        <p:spPr>
          <a:xfrm>
            <a:off x="4148380" y="3872345"/>
            <a:ext cx="976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46F4FC50-6E59-41D3-A737-70562D72315F}"/>
              </a:ext>
            </a:extLst>
          </p:cNvPr>
          <p:cNvSpPr/>
          <p:nvPr/>
        </p:nvSpPr>
        <p:spPr>
          <a:xfrm>
            <a:off x="3063252" y="1826629"/>
            <a:ext cx="2485784" cy="93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36441D7-8D65-4175-8570-F3A01A9E29E7}"/>
              </a:ext>
            </a:extLst>
          </p:cNvPr>
          <p:cNvSpPr/>
          <p:nvPr/>
        </p:nvSpPr>
        <p:spPr>
          <a:xfrm>
            <a:off x="1169768" y="1761138"/>
            <a:ext cx="1789710" cy="93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098B231-BDBC-4038-9131-194F2955EB71}"/>
              </a:ext>
            </a:extLst>
          </p:cNvPr>
          <p:cNvSpPr/>
          <p:nvPr/>
        </p:nvSpPr>
        <p:spPr>
          <a:xfrm>
            <a:off x="6338999" y="1540043"/>
            <a:ext cx="2928551" cy="2690994"/>
          </a:xfrm>
          <a:prstGeom prst="rect">
            <a:avLst/>
          </a:prstGeom>
          <a:solidFill>
            <a:schemeClr val="accent3"/>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より大きな</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インパクトを</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もたらす</a:t>
            </a:r>
          </a:p>
        </p:txBody>
      </p:sp>
      <p:sp>
        <p:nvSpPr>
          <p:cNvPr id="22" name="正方形/長方形 21">
            <a:extLst>
              <a:ext uri="{FF2B5EF4-FFF2-40B4-BE49-F238E27FC236}">
                <a16:creationId xmlns:a16="http://schemas.microsoft.com/office/drawing/2014/main" id="{43A7C8FB-4055-4AEB-8223-CE5B80ADB54F}"/>
              </a:ext>
            </a:extLst>
          </p:cNvPr>
          <p:cNvSpPr/>
          <p:nvPr/>
        </p:nvSpPr>
        <p:spPr>
          <a:xfrm>
            <a:off x="9260396" y="1540043"/>
            <a:ext cx="2928551" cy="2690994"/>
          </a:xfrm>
          <a:prstGeom prst="rect">
            <a:avLst/>
          </a:prstGeom>
          <a:solidFill>
            <a:srgbClr val="F775EE"/>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参加者の</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基盤を広げる</a:t>
            </a:r>
          </a:p>
        </p:txBody>
      </p:sp>
      <p:sp>
        <p:nvSpPr>
          <p:cNvPr id="23" name="正方形/長方形 22">
            <a:extLst>
              <a:ext uri="{FF2B5EF4-FFF2-40B4-BE49-F238E27FC236}">
                <a16:creationId xmlns:a16="http://schemas.microsoft.com/office/drawing/2014/main" id="{83156635-C9C8-4D12-A3C4-B2463094F126}"/>
              </a:ext>
            </a:extLst>
          </p:cNvPr>
          <p:cNvSpPr/>
          <p:nvPr/>
        </p:nvSpPr>
        <p:spPr>
          <a:xfrm>
            <a:off x="6331843" y="4219517"/>
            <a:ext cx="2928551" cy="2690994"/>
          </a:xfrm>
          <a:prstGeom prst="rect">
            <a:avLst/>
          </a:prstGeom>
          <a:solidFill>
            <a:schemeClr val="accent1">
              <a:lumMod val="60000"/>
              <a:lumOff val="4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spc="-300">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参加者の</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積極的な</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かかわりを促す</a:t>
            </a:r>
            <a:endParaRPr kumimoji="1" lang="en-US" altLang="ja-JP"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ja-JP" altLang="en-US" sz="2400">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E3EB1E64-1F35-41BE-8421-6B0E95A97C66}"/>
              </a:ext>
            </a:extLst>
          </p:cNvPr>
          <p:cNvSpPr/>
          <p:nvPr/>
        </p:nvSpPr>
        <p:spPr>
          <a:xfrm>
            <a:off x="9260395" y="4231037"/>
            <a:ext cx="2928551" cy="2690994"/>
          </a:xfrm>
          <a:prstGeom prst="rect">
            <a:avLst/>
          </a:prstGeom>
          <a:solidFill>
            <a:srgbClr val="00B050"/>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spc="-3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適応力を高める</a:t>
            </a:r>
          </a:p>
        </p:txBody>
      </p:sp>
      <p:sp>
        <p:nvSpPr>
          <p:cNvPr id="9" name="星: 5 pt 8">
            <a:extLst>
              <a:ext uri="{FF2B5EF4-FFF2-40B4-BE49-F238E27FC236}">
                <a16:creationId xmlns:a16="http://schemas.microsoft.com/office/drawing/2014/main" id="{80D0B618-0B82-427C-89D0-B078FCB3EB50}"/>
              </a:ext>
            </a:extLst>
          </p:cNvPr>
          <p:cNvSpPr/>
          <p:nvPr/>
        </p:nvSpPr>
        <p:spPr>
          <a:xfrm>
            <a:off x="6458453" y="1717655"/>
            <a:ext cx="428827" cy="399517"/>
          </a:xfrm>
          <a:prstGeom prst="star5">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19" name="星: 5 pt 18">
            <a:extLst>
              <a:ext uri="{FF2B5EF4-FFF2-40B4-BE49-F238E27FC236}">
                <a16:creationId xmlns:a16="http://schemas.microsoft.com/office/drawing/2014/main" id="{C142A66D-9118-4B7A-8B12-304BEA834920}"/>
              </a:ext>
            </a:extLst>
          </p:cNvPr>
          <p:cNvSpPr/>
          <p:nvPr/>
        </p:nvSpPr>
        <p:spPr>
          <a:xfrm>
            <a:off x="9386465" y="1748541"/>
            <a:ext cx="393639" cy="368632"/>
          </a:xfrm>
          <a:prstGeom prst="star5">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0" name="星: 5 pt 19">
            <a:extLst>
              <a:ext uri="{FF2B5EF4-FFF2-40B4-BE49-F238E27FC236}">
                <a16:creationId xmlns:a16="http://schemas.microsoft.com/office/drawing/2014/main" id="{B2812BA9-0016-45EF-8907-DFC60DFEBC0D}"/>
              </a:ext>
            </a:extLst>
          </p:cNvPr>
          <p:cNvSpPr/>
          <p:nvPr/>
        </p:nvSpPr>
        <p:spPr>
          <a:xfrm>
            <a:off x="6465608" y="4393083"/>
            <a:ext cx="437731" cy="412691"/>
          </a:xfrm>
          <a:prstGeom prst="star5">
            <a:avLst/>
          </a:prstGeom>
          <a:solidFill>
            <a:schemeClr val="bg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1" name="星: 5 pt 20">
            <a:extLst>
              <a:ext uri="{FF2B5EF4-FFF2-40B4-BE49-F238E27FC236}">
                <a16:creationId xmlns:a16="http://schemas.microsoft.com/office/drawing/2014/main" id="{520D0892-391B-46D2-ADFD-ABE62454997F}"/>
              </a:ext>
            </a:extLst>
          </p:cNvPr>
          <p:cNvSpPr/>
          <p:nvPr/>
        </p:nvSpPr>
        <p:spPr>
          <a:xfrm>
            <a:off x="9386465" y="4398244"/>
            <a:ext cx="437731" cy="407530"/>
          </a:xfrm>
          <a:prstGeom prst="star5">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29" name="正方形/長方形 28">
            <a:extLst>
              <a:ext uri="{FF2B5EF4-FFF2-40B4-BE49-F238E27FC236}">
                <a16:creationId xmlns:a16="http://schemas.microsoft.com/office/drawing/2014/main" id="{D641DAFB-1A52-4959-9A70-E413BB3382AF}"/>
              </a:ext>
            </a:extLst>
          </p:cNvPr>
          <p:cNvSpPr/>
          <p:nvPr/>
        </p:nvSpPr>
        <p:spPr>
          <a:xfrm>
            <a:off x="5417873" y="2201454"/>
            <a:ext cx="3509160" cy="4868078"/>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CDE47C1-585B-4CBF-A39D-176F208B5C98}"/>
              </a:ext>
            </a:extLst>
          </p:cNvPr>
          <p:cNvPicPr>
            <a:picLocks noChangeAspect="1"/>
          </p:cNvPicPr>
          <p:nvPr/>
        </p:nvPicPr>
        <p:blipFill>
          <a:blip r:embed="rId4"/>
          <a:stretch>
            <a:fillRect/>
          </a:stretch>
        </p:blipFill>
        <p:spPr>
          <a:xfrm>
            <a:off x="6374487" y="2901949"/>
            <a:ext cx="1559734" cy="3460043"/>
          </a:xfrm>
          <a:prstGeom prst="rect">
            <a:avLst/>
          </a:prstGeom>
        </p:spPr>
      </p:pic>
    </p:spTree>
    <p:custDataLst>
      <p:tags r:id="rId1"/>
    </p:custDataLst>
    <p:extLst>
      <p:ext uri="{BB962C8B-B14F-4D97-AF65-F5344CB8AC3E}">
        <p14:creationId xmlns:p14="http://schemas.microsoft.com/office/powerpoint/2010/main" val="7882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1250"/>
                                        <p:tgtEl>
                                          <p:spTgt spid="10"/>
                                        </p:tgtEl>
                                      </p:cBhvr>
                                    </p:animEffect>
                                    <p:set>
                                      <p:cBhvr>
                                        <p:cTn id="21" dur="1" fill="hold">
                                          <p:stCondLst>
                                            <p:cond delay="1249"/>
                                          </p:stCondLst>
                                        </p:cTn>
                                        <p:tgtEl>
                                          <p:spTgt spid="10"/>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250"/>
                            </p:stCondLst>
                            <p:childTnLst>
                              <p:par>
                                <p:cTn id="26" presetID="10" presetClass="entr" presetSubtype="0" fill="hold" grpId="0" nodeType="after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xit" presetSubtype="0" fill="hold" grpId="1"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500"/>
                                        <p:tgtEl>
                                          <p:spTgt spid="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
                                            <p:txEl>
                                              <p:pRg st="3" end="3"/>
                                            </p:txEl>
                                          </p:spTgt>
                                        </p:tgtEl>
                                        <p:attrNameLst>
                                          <p:attrName>style.visibility</p:attrName>
                                        </p:attrNameLst>
                                      </p:cBhvr>
                                      <p:to>
                                        <p:strVal val="visible"/>
                                      </p:to>
                                    </p:set>
                                    <p:animEffect transition="in" filter="fade">
                                      <p:cBhvr>
                                        <p:cTn id="66" dur="500"/>
                                        <p:tgtEl>
                                          <p:spTgt spid="8">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
                                            <p:txEl>
                                              <p:pRg st="4" end="4"/>
                                            </p:txEl>
                                          </p:spTgt>
                                        </p:tgtEl>
                                        <p:attrNameLst>
                                          <p:attrName>style.visibility</p:attrName>
                                        </p:attrNameLst>
                                      </p:cBhvr>
                                      <p:to>
                                        <p:strVal val="visible"/>
                                      </p:to>
                                    </p:set>
                                    <p:animEffect transition="in" filter="fade">
                                      <p:cBhvr>
                                        <p:cTn id="79" dur="500"/>
                                        <p:tgtEl>
                                          <p:spTgt spid="8">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xit" presetSubtype="0" fill="hold" grpId="1"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8">
                                            <p:txEl>
                                              <p:pRg st="5" end="5"/>
                                            </p:txEl>
                                          </p:spTgt>
                                        </p:tgtEl>
                                        <p:attrNameLst>
                                          <p:attrName>style.visibility</p:attrName>
                                        </p:attrNameLst>
                                      </p:cBhvr>
                                      <p:to>
                                        <p:strVal val="visible"/>
                                      </p:to>
                                    </p:set>
                                    <p:animEffect transition="in" filter="fade">
                                      <p:cBhvr>
                                        <p:cTn id="92" dur="500"/>
                                        <p:tgtEl>
                                          <p:spTgt spid="8">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fade">
                                      <p:cBhvr>
                                        <p:cTn id="100" dur="500"/>
                                        <p:tgtEl>
                                          <p:spTgt spid="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500"/>
                                        <p:tgtEl>
                                          <p:spTgt spid="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750"/>
                                        <p:tgtEl>
                                          <p:spTgt spid="1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750"/>
                                        <p:tgtEl>
                                          <p:spTgt spid="29"/>
                                        </p:tgtEl>
                                      </p:cBhvr>
                                    </p:animEffect>
                                  </p:childTnLst>
                                </p:cTn>
                              </p:par>
                            </p:childTnLst>
                          </p:cTn>
                        </p:par>
                        <p:par>
                          <p:cTn id="121" fill="hold">
                            <p:stCondLst>
                              <p:cond delay="750"/>
                            </p:stCondLst>
                            <p:childTnLst>
                              <p:par>
                                <p:cTn id="122" presetID="10" presetClass="entr" presetSubtype="0" fill="hold" grpId="0" nodeType="afterEffect">
                                  <p:stCondLst>
                                    <p:cond delay="250"/>
                                  </p:stCondLst>
                                  <p:childTnLst>
                                    <p:set>
                                      <p:cBhvr>
                                        <p:cTn id="123" dur="1" fill="hold">
                                          <p:stCondLst>
                                            <p:cond delay="0"/>
                                          </p:stCondLst>
                                        </p:cTn>
                                        <p:tgtEl>
                                          <p:spTgt spid="11"/>
                                        </p:tgtEl>
                                        <p:attrNameLst>
                                          <p:attrName>style.visibility</p:attrName>
                                        </p:attrNameLst>
                                      </p:cBhvr>
                                      <p:to>
                                        <p:strVal val="visible"/>
                                      </p:to>
                                    </p:set>
                                    <p:animEffect transition="in" filter="fade">
                                      <p:cBhvr>
                                        <p:cTn id="1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3" grpId="0" animBg="1"/>
      <p:bldP spid="3" grpId="0" animBg="1"/>
      <p:bldP spid="4" grpId="0" animBg="1"/>
      <p:bldP spid="6" grpId="0" animBg="1"/>
      <p:bldP spid="7" grpId="0" animBg="1"/>
      <p:bldP spid="14" grpId="0" animBg="1"/>
      <p:bldP spid="14" grpId="1" animBg="1"/>
      <p:bldP spid="10" grpId="0" animBg="1"/>
      <p:bldP spid="18" grpId="0" animBg="1"/>
      <p:bldP spid="15" grpId="0" animBg="1"/>
      <p:bldP spid="22" grpId="0" animBg="1"/>
      <p:bldP spid="23" grpId="0" animBg="1"/>
      <p:bldP spid="24" grpId="0" animBg="1"/>
      <p:bldP spid="9" grpId="0" animBg="1"/>
      <p:bldP spid="9" grpId="1" animBg="1"/>
      <p:bldP spid="19" grpId="0" animBg="1"/>
      <p:bldP spid="19" grpId="1" animBg="1"/>
      <p:bldP spid="20" grpId="0" animBg="1"/>
      <p:bldP spid="20" grpId="1" animBg="1"/>
      <p:bldP spid="21" grpId="0" animBg="1"/>
      <p:bldP spid="21" grpId="1"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1FE49A5-6386-4DD7-8D9C-7FB4ADBE8065}"/>
              </a:ext>
            </a:extLst>
          </p:cNvPr>
          <p:cNvPicPr>
            <a:picLocks noChangeAspect="1"/>
          </p:cNvPicPr>
          <p:nvPr/>
        </p:nvPicPr>
        <p:blipFill>
          <a:blip r:embed="rId2"/>
          <a:stretch>
            <a:fillRect/>
          </a:stretch>
        </p:blipFill>
        <p:spPr>
          <a:xfrm>
            <a:off x="1670383" y="652646"/>
            <a:ext cx="3994687" cy="5655206"/>
          </a:xfrm>
          <a:prstGeom prst="rect">
            <a:avLst/>
          </a:prstGeom>
        </p:spPr>
      </p:pic>
      <p:pic>
        <p:nvPicPr>
          <p:cNvPr id="6" name="図 5">
            <a:extLst>
              <a:ext uri="{FF2B5EF4-FFF2-40B4-BE49-F238E27FC236}">
                <a16:creationId xmlns:a16="http://schemas.microsoft.com/office/drawing/2014/main" id="{40CC2004-1982-415D-92F7-CE2CB633AA36}"/>
              </a:ext>
            </a:extLst>
          </p:cNvPr>
          <p:cNvPicPr>
            <a:picLocks noChangeAspect="1"/>
          </p:cNvPicPr>
          <p:nvPr/>
        </p:nvPicPr>
        <p:blipFill>
          <a:blip r:embed="rId3"/>
          <a:stretch>
            <a:fillRect/>
          </a:stretch>
        </p:blipFill>
        <p:spPr>
          <a:xfrm>
            <a:off x="6634984" y="733241"/>
            <a:ext cx="3886633" cy="5494015"/>
          </a:xfrm>
          <a:prstGeom prst="rect">
            <a:avLst/>
          </a:prstGeom>
        </p:spPr>
      </p:pic>
      <p:pic>
        <p:nvPicPr>
          <p:cNvPr id="3" name="図 2">
            <a:extLst>
              <a:ext uri="{FF2B5EF4-FFF2-40B4-BE49-F238E27FC236}">
                <a16:creationId xmlns:a16="http://schemas.microsoft.com/office/drawing/2014/main" id="{8D520C6D-5C71-404E-ADB6-4ABC75138F83}"/>
              </a:ext>
            </a:extLst>
          </p:cNvPr>
          <p:cNvPicPr>
            <a:picLocks noChangeAspect="1"/>
          </p:cNvPicPr>
          <p:nvPr/>
        </p:nvPicPr>
        <p:blipFill>
          <a:blip r:embed="rId4"/>
          <a:stretch>
            <a:fillRect/>
          </a:stretch>
        </p:blipFill>
        <p:spPr>
          <a:xfrm>
            <a:off x="1500741" y="1463724"/>
            <a:ext cx="9190517" cy="4894491"/>
          </a:xfrm>
          <a:prstGeom prst="rect">
            <a:avLst/>
          </a:prstGeom>
          <a:ln w="38100">
            <a:solidFill>
              <a:schemeClr val="accent2"/>
            </a:solidFill>
          </a:ln>
        </p:spPr>
      </p:pic>
      <p:sp>
        <p:nvSpPr>
          <p:cNvPr id="5" name="四角形: 角を丸くする 4">
            <a:extLst>
              <a:ext uri="{FF2B5EF4-FFF2-40B4-BE49-F238E27FC236}">
                <a16:creationId xmlns:a16="http://schemas.microsoft.com/office/drawing/2014/main" id="{1BFD7C48-0C2E-4AB4-A381-1DB70350611F}"/>
              </a:ext>
            </a:extLst>
          </p:cNvPr>
          <p:cNvSpPr/>
          <p:nvPr/>
        </p:nvSpPr>
        <p:spPr>
          <a:xfrm>
            <a:off x="4113440" y="327702"/>
            <a:ext cx="4073175" cy="8110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GP創英角ﾎﾟｯﾌﾟ体" panose="040B0A00000000000000" pitchFamily="50" charset="-128"/>
                <a:ea typeface="HGP創英角ﾎﾟｯﾌﾟ体" panose="040B0A00000000000000" pitchFamily="50" charset="-128"/>
              </a:rPr>
              <a:t>第</a:t>
            </a:r>
            <a:r>
              <a:rPr kumimoji="1" lang="en-US" altLang="ja-JP" sz="2400">
                <a:latin typeface="HGP創英角ﾎﾟｯﾌﾟ体" panose="040B0A00000000000000" pitchFamily="50" charset="-128"/>
                <a:ea typeface="HGP創英角ﾎﾟｯﾌﾟ体" panose="040B0A00000000000000" pitchFamily="50" charset="-128"/>
              </a:rPr>
              <a:t>28</a:t>
            </a:r>
            <a:r>
              <a:rPr kumimoji="1" lang="ja-JP" altLang="en-US" sz="2400">
                <a:latin typeface="HGP創英角ﾎﾟｯﾌﾟ体" panose="040B0A00000000000000" pitchFamily="50" charset="-128"/>
                <a:ea typeface="HGP創英角ﾎﾟｯﾌﾟ体" panose="040B0A00000000000000" pitchFamily="50" charset="-128"/>
              </a:rPr>
              <a:t>４</a:t>
            </a:r>
            <a:r>
              <a:rPr kumimoji="1" lang="en-US" altLang="ja-JP" sz="2400">
                <a:latin typeface="HGP創英角ﾎﾟｯﾌﾟ体" panose="040B0A00000000000000" pitchFamily="50" charset="-128"/>
                <a:ea typeface="HGP創英角ﾎﾟｯﾌﾟ体" panose="040B0A00000000000000" pitchFamily="50" charset="-128"/>
              </a:rPr>
              <a:t>0</a:t>
            </a:r>
            <a:r>
              <a:rPr kumimoji="1" lang="ja-JP" altLang="en-US" sz="2400">
                <a:latin typeface="HGP創英角ﾎﾟｯﾌﾟ体" panose="040B0A00000000000000" pitchFamily="50" charset="-128"/>
                <a:ea typeface="HGP創英角ﾎﾟｯﾌﾟ体" panose="040B0A00000000000000" pitchFamily="50" charset="-128"/>
              </a:rPr>
              <a:t>地区ホームページ</a:t>
            </a:r>
          </a:p>
        </p:txBody>
      </p:sp>
      <p:sp>
        <p:nvSpPr>
          <p:cNvPr id="7" name="楕円 6">
            <a:extLst>
              <a:ext uri="{FF2B5EF4-FFF2-40B4-BE49-F238E27FC236}">
                <a16:creationId xmlns:a16="http://schemas.microsoft.com/office/drawing/2014/main" id="{E3CB7734-0E48-4C0E-A93F-D4AF42EFBCF4}"/>
              </a:ext>
            </a:extLst>
          </p:cNvPr>
          <p:cNvSpPr/>
          <p:nvPr/>
        </p:nvSpPr>
        <p:spPr>
          <a:xfrm>
            <a:off x="6096000" y="3927103"/>
            <a:ext cx="4329418" cy="1539200"/>
          </a:xfrm>
          <a:prstGeom prst="ellipse">
            <a:avLst/>
          </a:prstGeom>
          <a:noFill/>
          <a:ln w="76200">
            <a:solidFill>
              <a:srgbClr val="F77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9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250"/>
                                        <p:tgtEl>
                                          <p:spTgt spid="3"/>
                                        </p:tgtEl>
                                      </p:cBhvr>
                                    </p:animEffect>
                                  </p:childTnLst>
                                </p:cTn>
                              </p:par>
                              <p:par>
                                <p:cTn id="13" presetID="10" presetClass="exit" presetSubtype="0" fill="hold" nodeType="withEffect">
                                  <p:stCondLst>
                                    <p:cond delay="50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nodeType="withEffect">
                                  <p:stCondLst>
                                    <p:cond delay="50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27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3</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5</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endParaRPr lang="ja"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49" y="2167244"/>
            <a:ext cx="8629650" cy="3833506"/>
          </a:xfrm>
        </p:spPr>
        <p:txBody>
          <a:bodyPr>
            <a:noAutofit/>
          </a:bodyPr>
          <a:lstStyle/>
          <a:p>
            <a:pPr marL="0" indent="0">
              <a:lnSpc>
                <a:spcPct val="160000"/>
              </a:lnSpc>
              <a:buNone/>
            </a:pPr>
            <a:r>
              <a:rPr lang="ja-JP" altLang="en-US" sz="3000">
                <a:latin typeface="MS PGothic" panose="020B0600070205080204" pitchFamily="34" charset="-128"/>
                <a:ea typeface="MS PGothic" panose="020B0600070205080204" pitchFamily="34" charset="-128"/>
              </a:rPr>
              <a:t>　</a:t>
            </a:r>
            <a:endParaRPr lang="en-US" altLang="ja-JP" sz="3000">
              <a:latin typeface="MS PGothic" panose="020B0600070205080204" pitchFamily="34" charset="-128"/>
              <a:ea typeface="MS PGothic" panose="020B0600070205080204" pitchFamily="34" charset="-128"/>
            </a:endParaRPr>
          </a:p>
          <a:p>
            <a:pPr marL="0" indent="0">
              <a:lnSpc>
                <a:spcPct val="250000"/>
              </a:lnSpc>
              <a:buNone/>
            </a:pPr>
            <a:r>
              <a:rPr lang="ja-JP" altLang="en-US" sz="3000">
                <a:solidFill>
                  <a:schemeClr val="accent6">
                    <a:lumMod val="25000"/>
                  </a:schemeClr>
                </a:solidFill>
                <a:latin typeface="MS PGothic" panose="020B0600070205080204" pitchFamily="34" charset="-128"/>
                <a:ea typeface="MS PGothic" panose="020B0600070205080204" pitchFamily="34" charset="-128"/>
              </a:rPr>
              <a:t>　</a:t>
            </a:r>
            <a:r>
              <a:rPr lang="ja-JP" altLang="en-US" sz="3000">
                <a:solidFill>
                  <a:schemeClr val="accent4">
                    <a:lumMod val="75000"/>
                  </a:schemeClr>
                </a:solidFill>
                <a:latin typeface="MS PGothic" panose="020B0600070205080204" pitchFamily="34" charset="-128"/>
                <a:ea typeface="MS PGothic" panose="020B0600070205080204" pitchFamily="34" charset="-128"/>
              </a:rPr>
              <a:t>　 　　</a:t>
            </a:r>
            <a:endParaRPr lang="en-US" altLang="ja-JP" sz="3000">
              <a:solidFill>
                <a:srgbClr val="17448F"/>
              </a:solidFill>
              <a:latin typeface="MS PGothic" panose="020B0600070205080204" pitchFamily="34" charset="-128"/>
              <a:ea typeface="MS PGothic" panose="020B0600070205080204" pitchFamily="34" charset="-128"/>
            </a:endParaRPr>
          </a:p>
          <a:p>
            <a:pPr marL="0" indent="0">
              <a:buNone/>
            </a:pPr>
            <a:endParaRPr lang="en-US" altLang="ja-JP" sz="3000">
              <a:solidFill>
                <a:schemeClr val="tx1"/>
              </a:solidFill>
              <a:latin typeface="MS PGothic" panose="020B0600070205080204" pitchFamily="34" charset="-128"/>
              <a:ea typeface="MS PGothic" panose="020B0600070205080204" pitchFamily="34" charset="-128"/>
            </a:endParaRPr>
          </a:p>
          <a:p>
            <a:pPr marL="0" indent="0">
              <a:buNone/>
            </a:pPr>
            <a:r>
              <a:rPr lang="ja-JP" altLang="en-US" sz="3000">
                <a:solidFill>
                  <a:srgbClr val="15458F"/>
                </a:solidFill>
                <a:latin typeface="MS PGothic" panose="020B0600070205080204" pitchFamily="34" charset="-128"/>
                <a:ea typeface="MS PGothic" panose="020B0600070205080204" pitchFamily="34" charset="-128"/>
              </a:rPr>
              <a:t>　　</a:t>
            </a:r>
            <a:r>
              <a:rPr lang="ja-JP" altLang="en-US" sz="3000">
                <a:solidFill>
                  <a:srgbClr val="FF0000"/>
                </a:solidFill>
                <a:latin typeface="MS PGothic" panose="020B0600070205080204" pitchFamily="34" charset="-128"/>
                <a:ea typeface="MS PGothic" panose="020B0600070205080204" pitchFamily="34" charset="-128"/>
              </a:rPr>
              <a:t>　　</a:t>
            </a:r>
            <a:endParaRPr lang="ja-JP" altLang="en-US" sz="3000">
              <a:latin typeface="MS PGothic" panose="020B0600070205080204" pitchFamily="34" charset="-128"/>
              <a:ea typeface="MS PGothic" panose="020B0600070205080204" pitchFamily="34" charset="-128"/>
            </a:endParaRPr>
          </a:p>
        </p:txBody>
      </p:sp>
      <p:pic>
        <p:nvPicPr>
          <p:cNvPr id="17" name="図 16">
            <a:extLst>
              <a:ext uri="{FF2B5EF4-FFF2-40B4-BE49-F238E27FC236}">
                <a16:creationId xmlns:a16="http://schemas.microsoft.com/office/drawing/2014/main" id="{77B53DFD-C088-4FAA-8231-33BF039006DC}"/>
              </a:ext>
            </a:extLst>
          </p:cNvPr>
          <p:cNvPicPr>
            <a:picLocks noChangeAspect="1"/>
          </p:cNvPicPr>
          <p:nvPr/>
        </p:nvPicPr>
        <p:blipFill>
          <a:blip r:embed="rId4"/>
          <a:stretch>
            <a:fillRect/>
          </a:stretch>
        </p:blipFill>
        <p:spPr>
          <a:xfrm>
            <a:off x="984480" y="1576020"/>
            <a:ext cx="2951410" cy="4196437"/>
          </a:xfrm>
          <a:prstGeom prst="rect">
            <a:avLst/>
          </a:prstGeom>
        </p:spPr>
      </p:pic>
      <p:sp>
        <p:nvSpPr>
          <p:cNvPr id="3" name="正方形/長方形 2">
            <a:extLst>
              <a:ext uri="{FF2B5EF4-FFF2-40B4-BE49-F238E27FC236}">
                <a16:creationId xmlns:a16="http://schemas.microsoft.com/office/drawing/2014/main" id="{599B2FA6-6366-4966-8C13-8B660F9A64BD}"/>
              </a:ext>
            </a:extLst>
          </p:cNvPr>
          <p:cNvSpPr/>
          <p:nvPr/>
        </p:nvSpPr>
        <p:spPr>
          <a:xfrm>
            <a:off x="2146690" y="352493"/>
            <a:ext cx="7992392" cy="63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マイロータリーの登録状況</a:t>
            </a:r>
          </a:p>
        </p:txBody>
      </p:sp>
      <p:sp>
        <p:nvSpPr>
          <p:cNvPr id="6" name="正方形/長方形 5">
            <a:extLst>
              <a:ext uri="{FF2B5EF4-FFF2-40B4-BE49-F238E27FC236}">
                <a16:creationId xmlns:a16="http://schemas.microsoft.com/office/drawing/2014/main" id="{2EF7BC6A-7313-4439-9071-36897B80EF64}"/>
              </a:ext>
            </a:extLst>
          </p:cNvPr>
          <p:cNvSpPr/>
          <p:nvPr/>
        </p:nvSpPr>
        <p:spPr>
          <a:xfrm>
            <a:off x="885760" y="6082011"/>
            <a:ext cx="9729245" cy="6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            2                            7                       </a:t>
            </a:r>
            <a:r>
              <a:rPr kumimoji="1" lang="ja-JP" altLang="en-US" sz="40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　 </a:t>
            </a:r>
            <a:r>
              <a:rPr kumimoji="1" lang="en-US" altLang="ja-JP" sz="40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16</a:t>
            </a:r>
            <a:endParaRPr kumimoji="1" lang="ja-JP" altLang="en-US" sz="40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D10F51F2-00AF-4C74-B900-04101BB6744D}"/>
              </a:ext>
            </a:extLst>
          </p:cNvPr>
          <p:cNvSpPr/>
          <p:nvPr/>
        </p:nvSpPr>
        <p:spPr>
          <a:xfrm>
            <a:off x="3829795"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8EC82467-C546-4075-8CF2-596FCFFFE9EA}"/>
              </a:ext>
            </a:extLst>
          </p:cNvPr>
          <p:cNvSpPr/>
          <p:nvPr/>
        </p:nvSpPr>
        <p:spPr>
          <a:xfrm>
            <a:off x="7494107"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BE004F8D-1EAA-48F6-9A62-7D9E6835B4D8}"/>
              </a:ext>
            </a:extLst>
          </p:cNvPr>
          <p:cNvSpPr/>
          <p:nvPr/>
        </p:nvSpPr>
        <p:spPr>
          <a:xfrm>
            <a:off x="2460185" y="4972881"/>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20.86%</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D0939F92-7ED7-4EC0-8E55-52E890E58D57}"/>
              </a:ext>
            </a:extLst>
          </p:cNvPr>
          <p:cNvPicPr>
            <a:picLocks noChangeAspect="1"/>
          </p:cNvPicPr>
          <p:nvPr/>
        </p:nvPicPr>
        <p:blipFill>
          <a:blip r:embed="rId5"/>
          <a:stretch>
            <a:fillRect/>
          </a:stretch>
        </p:blipFill>
        <p:spPr>
          <a:xfrm>
            <a:off x="8313257" y="1578734"/>
            <a:ext cx="2947023" cy="4172331"/>
          </a:xfrm>
          <a:prstGeom prst="rect">
            <a:avLst/>
          </a:prstGeom>
        </p:spPr>
      </p:pic>
      <p:sp>
        <p:nvSpPr>
          <p:cNvPr id="14" name="四角形: 角を丸くする 13">
            <a:extLst>
              <a:ext uri="{FF2B5EF4-FFF2-40B4-BE49-F238E27FC236}">
                <a16:creationId xmlns:a16="http://schemas.microsoft.com/office/drawing/2014/main" id="{F96BFC21-3C4A-46F6-A7B7-0DCA790E7D38}"/>
              </a:ext>
            </a:extLst>
          </p:cNvPr>
          <p:cNvSpPr/>
          <p:nvPr/>
        </p:nvSpPr>
        <p:spPr>
          <a:xfrm>
            <a:off x="9712180" y="4972881"/>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37.81%</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2370DF7F-4EF7-4E04-85B4-37590A2DEE98}"/>
              </a:ext>
            </a:extLst>
          </p:cNvPr>
          <p:cNvPicPr>
            <a:picLocks noChangeAspect="1"/>
          </p:cNvPicPr>
          <p:nvPr/>
        </p:nvPicPr>
        <p:blipFill>
          <a:blip r:embed="rId6"/>
          <a:stretch>
            <a:fillRect/>
          </a:stretch>
        </p:blipFill>
        <p:spPr>
          <a:xfrm>
            <a:off x="4649450" y="1543148"/>
            <a:ext cx="2908846" cy="4229309"/>
          </a:xfrm>
          <a:prstGeom prst="rect">
            <a:avLst/>
          </a:prstGeom>
        </p:spPr>
      </p:pic>
      <p:sp>
        <p:nvSpPr>
          <p:cNvPr id="19" name="正方形/長方形 18">
            <a:extLst>
              <a:ext uri="{FF2B5EF4-FFF2-40B4-BE49-F238E27FC236}">
                <a16:creationId xmlns:a16="http://schemas.microsoft.com/office/drawing/2014/main" id="{CDB22811-E8B9-4C0A-B8A9-D0E710B0D026}"/>
              </a:ext>
            </a:extLst>
          </p:cNvPr>
          <p:cNvSpPr/>
          <p:nvPr/>
        </p:nvSpPr>
        <p:spPr>
          <a:xfrm>
            <a:off x="3703982" y="2084038"/>
            <a:ext cx="4356921" cy="114699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世 界 平 均</a:t>
            </a:r>
            <a:r>
              <a:rPr kumimoji="1" lang="en-US" altLang="ja-JP" sz="4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 44.07</a:t>
            </a:r>
            <a:r>
              <a:rPr kumimoji="1" lang="ja-JP" altLang="en-US" sz="4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4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10" name="正方形/長方形 9">
            <a:extLst>
              <a:ext uri="{FF2B5EF4-FFF2-40B4-BE49-F238E27FC236}">
                <a16:creationId xmlns:a16="http://schemas.microsoft.com/office/drawing/2014/main" id="{1E466FDE-8EBA-4C50-AF0C-4477B62E59CE}"/>
              </a:ext>
            </a:extLst>
          </p:cNvPr>
          <p:cNvSpPr/>
          <p:nvPr/>
        </p:nvSpPr>
        <p:spPr>
          <a:xfrm>
            <a:off x="3571863" y="3533495"/>
            <a:ext cx="4621161" cy="1111045"/>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５０％登録</a:t>
            </a:r>
            <a:endParaRPr kumimoji="1" lang="en-US" altLang="ja-JP" sz="3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　を達成しましょう。</a:t>
            </a:r>
          </a:p>
        </p:txBody>
      </p:sp>
      <p:sp>
        <p:nvSpPr>
          <p:cNvPr id="12" name="四角形: 角を丸くする 11">
            <a:extLst>
              <a:ext uri="{FF2B5EF4-FFF2-40B4-BE49-F238E27FC236}">
                <a16:creationId xmlns:a16="http://schemas.microsoft.com/office/drawing/2014/main" id="{CE6CF1B0-0CA3-41AE-8F97-70F4F1835EF1}"/>
              </a:ext>
            </a:extLst>
          </p:cNvPr>
          <p:cNvSpPr/>
          <p:nvPr/>
        </p:nvSpPr>
        <p:spPr>
          <a:xfrm>
            <a:off x="6124573" y="4991862"/>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28.35%</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スクロール: 横 15">
            <a:extLst>
              <a:ext uri="{FF2B5EF4-FFF2-40B4-BE49-F238E27FC236}">
                <a16:creationId xmlns:a16="http://schemas.microsoft.com/office/drawing/2014/main" id="{44F29A57-D9F8-47B7-974E-7B7DE5297435}"/>
              </a:ext>
            </a:extLst>
          </p:cNvPr>
          <p:cNvSpPr/>
          <p:nvPr/>
        </p:nvSpPr>
        <p:spPr>
          <a:xfrm>
            <a:off x="3161814" y="1669942"/>
            <a:ext cx="5925518" cy="3518115"/>
          </a:xfrm>
          <a:prstGeom prst="horizontalScroll">
            <a:avLst/>
          </a:prstGeom>
          <a:solidFill>
            <a:srgbClr val="FF7600">
              <a:lumMod val="40000"/>
              <a:lumOff val="60000"/>
            </a:srgbClr>
          </a:solidFill>
          <a:ln w="12700" cap="flat" cmpd="sng" algn="ctr">
            <a:solidFill>
              <a:srgbClr val="17458F">
                <a:shade val="50000"/>
              </a:srgbClr>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0" cap="none" spc="0" normalizeH="0" baseline="0" noProof="0" dirty="0">
                <a:ln>
                  <a:noFill/>
                </a:ln>
                <a:solidFill>
                  <a:schemeClr val="accent1">
                    <a:lumMod val="50000"/>
                  </a:schemeClr>
                </a:solidFill>
                <a:effectLst/>
                <a:uLnTx/>
                <a:uFillTx/>
                <a:latin typeface="HG創英角ﾎﾟｯﾌﾟ体" panose="040B0A09000000000000" pitchFamily="49" charset="-128"/>
                <a:ea typeface="HG創英角ﾎﾟｯﾌﾟ体" panose="040B0A09000000000000" pitchFamily="49" charset="-128"/>
              </a:rPr>
              <a:t>推 進 役</a:t>
            </a:r>
            <a:endParaRPr kumimoji="1" lang="en-US" altLang="ja-JP" sz="6600" b="0" i="0" u="none" strike="noStrike" kern="0" cap="none" spc="0" normalizeH="0" baseline="0" noProof="0" dirty="0">
              <a:ln>
                <a:noFill/>
              </a:ln>
              <a:solidFill>
                <a:schemeClr val="accent1">
                  <a:lumMod val="50000"/>
                </a:schemeClr>
              </a:solidFill>
              <a:effectLst/>
              <a:uLnTx/>
              <a:uFillTx/>
              <a:latin typeface="HG創英角ﾎﾟｯﾌﾟ体" panose="040B0A09000000000000" pitchFamily="49" charset="-128"/>
              <a:ea typeface="HG創英角ﾎﾟｯﾌﾟ体" panose="040B0A09000000000000" pitchFamily="49" charset="-128"/>
            </a:endParaRPr>
          </a:p>
        </p:txBody>
      </p:sp>
    </p:spTree>
    <p:custDataLst>
      <p:tags r:id="rId1"/>
    </p:custDataLst>
    <p:extLst>
      <p:ext uri="{BB962C8B-B14F-4D97-AF65-F5344CB8AC3E}">
        <p14:creationId xmlns:p14="http://schemas.microsoft.com/office/powerpoint/2010/main" val="878963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DE9A4063-720C-4531-8D26-16DACCFF746E}"/>
              </a:ext>
            </a:extLst>
          </p:cNvPr>
          <p:cNvPicPr>
            <a:picLocks noChangeAspect="1"/>
          </p:cNvPicPr>
          <p:nvPr/>
        </p:nvPicPr>
        <p:blipFill>
          <a:blip r:embed="rId4"/>
          <a:stretch>
            <a:fillRect/>
          </a:stretch>
        </p:blipFill>
        <p:spPr>
          <a:xfrm>
            <a:off x="8300670" y="1538312"/>
            <a:ext cx="3308932" cy="4260166"/>
          </a:xfrm>
          <a:prstGeom prst="rect">
            <a:avLst/>
          </a:prstGeom>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27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3</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5</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4</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endParaRPr lang="ja"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49" y="2167244"/>
            <a:ext cx="8629650" cy="3833506"/>
          </a:xfrm>
        </p:spPr>
        <p:txBody>
          <a:bodyPr>
            <a:noAutofit/>
          </a:bodyPr>
          <a:lstStyle/>
          <a:p>
            <a:pPr marL="0" indent="0">
              <a:lnSpc>
                <a:spcPct val="160000"/>
              </a:lnSpc>
              <a:buNone/>
            </a:pPr>
            <a:r>
              <a:rPr lang="ja-JP" altLang="en-US" sz="3000">
                <a:latin typeface="MS PGothic" panose="020B0600070205080204" pitchFamily="34" charset="-128"/>
                <a:ea typeface="MS PGothic" panose="020B0600070205080204" pitchFamily="34" charset="-128"/>
              </a:rPr>
              <a:t>　</a:t>
            </a:r>
            <a:endParaRPr lang="en-US" altLang="ja-JP" sz="3000">
              <a:latin typeface="MS PGothic" panose="020B0600070205080204" pitchFamily="34" charset="-128"/>
              <a:ea typeface="MS PGothic" panose="020B0600070205080204" pitchFamily="34" charset="-128"/>
            </a:endParaRPr>
          </a:p>
          <a:p>
            <a:pPr marL="0" indent="0">
              <a:lnSpc>
                <a:spcPct val="250000"/>
              </a:lnSpc>
              <a:buNone/>
            </a:pPr>
            <a:r>
              <a:rPr lang="ja-JP" altLang="en-US" sz="3000">
                <a:solidFill>
                  <a:schemeClr val="accent6">
                    <a:lumMod val="25000"/>
                  </a:schemeClr>
                </a:solidFill>
                <a:latin typeface="MS PGothic" panose="020B0600070205080204" pitchFamily="34" charset="-128"/>
                <a:ea typeface="MS PGothic" panose="020B0600070205080204" pitchFamily="34" charset="-128"/>
              </a:rPr>
              <a:t>　</a:t>
            </a:r>
            <a:r>
              <a:rPr lang="ja-JP" altLang="en-US" sz="3000">
                <a:solidFill>
                  <a:schemeClr val="accent4">
                    <a:lumMod val="75000"/>
                  </a:schemeClr>
                </a:solidFill>
                <a:latin typeface="MS PGothic" panose="020B0600070205080204" pitchFamily="34" charset="-128"/>
                <a:ea typeface="MS PGothic" panose="020B0600070205080204" pitchFamily="34" charset="-128"/>
              </a:rPr>
              <a:t>　 　　</a:t>
            </a:r>
            <a:endParaRPr lang="en-US" altLang="ja-JP" sz="3000">
              <a:solidFill>
                <a:srgbClr val="17448F"/>
              </a:solidFill>
              <a:latin typeface="MS PGothic" panose="020B0600070205080204" pitchFamily="34" charset="-128"/>
              <a:ea typeface="MS PGothic" panose="020B0600070205080204" pitchFamily="34" charset="-128"/>
            </a:endParaRPr>
          </a:p>
          <a:p>
            <a:pPr marL="0" indent="0">
              <a:buNone/>
            </a:pPr>
            <a:endParaRPr lang="en-US" altLang="ja-JP" sz="3000">
              <a:solidFill>
                <a:schemeClr val="tx1"/>
              </a:solidFill>
              <a:latin typeface="MS PGothic" panose="020B0600070205080204" pitchFamily="34" charset="-128"/>
              <a:ea typeface="MS PGothic" panose="020B0600070205080204" pitchFamily="34" charset="-128"/>
            </a:endParaRPr>
          </a:p>
          <a:p>
            <a:pPr marL="0" indent="0">
              <a:buNone/>
            </a:pPr>
            <a:r>
              <a:rPr lang="ja-JP" altLang="en-US" sz="3000">
                <a:solidFill>
                  <a:srgbClr val="15458F"/>
                </a:solidFill>
                <a:latin typeface="MS PGothic" panose="020B0600070205080204" pitchFamily="34" charset="-128"/>
                <a:ea typeface="MS PGothic" panose="020B0600070205080204" pitchFamily="34" charset="-128"/>
              </a:rPr>
              <a:t>　　</a:t>
            </a:r>
            <a:r>
              <a:rPr lang="ja-JP" altLang="en-US" sz="3000">
                <a:solidFill>
                  <a:srgbClr val="FF0000"/>
                </a:solidFill>
                <a:latin typeface="MS PGothic" panose="020B0600070205080204" pitchFamily="34" charset="-128"/>
                <a:ea typeface="MS PGothic" panose="020B0600070205080204" pitchFamily="34" charset="-128"/>
              </a:rPr>
              <a:t>　　</a:t>
            </a:r>
            <a:endParaRPr lang="ja-JP" altLang="en-US" sz="3000">
              <a:latin typeface="MS PGothic" panose="020B0600070205080204" pitchFamily="34" charset="-128"/>
              <a:ea typeface="MS PGothic" panose="020B0600070205080204" pitchFamily="34" charset="-128"/>
            </a:endParaRPr>
          </a:p>
        </p:txBody>
      </p:sp>
      <p:pic>
        <p:nvPicPr>
          <p:cNvPr id="17" name="図 16">
            <a:extLst>
              <a:ext uri="{FF2B5EF4-FFF2-40B4-BE49-F238E27FC236}">
                <a16:creationId xmlns:a16="http://schemas.microsoft.com/office/drawing/2014/main" id="{77B53DFD-C088-4FAA-8231-33BF039006DC}"/>
              </a:ext>
            </a:extLst>
          </p:cNvPr>
          <p:cNvPicPr>
            <a:picLocks noChangeAspect="1"/>
          </p:cNvPicPr>
          <p:nvPr/>
        </p:nvPicPr>
        <p:blipFill>
          <a:blip r:embed="rId5"/>
          <a:stretch>
            <a:fillRect/>
          </a:stretch>
        </p:blipFill>
        <p:spPr>
          <a:xfrm>
            <a:off x="1039447" y="1570177"/>
            <a:ext cx="2951410" cy="4196437"/>
          </a:xfrm>
          <a:prstGeom prst="rect">
            <a:avLst/>
          </a:prstGeom>
        </p:spPr>
      </p:pic>
      <p:sp>
        <p:nvSpPr>
          <p:cNvPr id="3" name="正方形/長方形 2">
            <a:extLst>
              <a:ext uri="{FF2B5EF4-FFF2-40B4-BE49-F238E27FC236}">
                <a16:creationId xmlns:a16="http://schemas.microsoft.com/office/drawing/2014/main" id="{599B2FA6-6366-4966-8C13-8B660F9A64BD}"/>
              </a:ext>
            </a:extLst>
          </p:cNvPr>
          <p:cNvSpPr/>
          <p:nvPr/>
        </p:nvSpPr>
        <p:spPr>
          <a:xfrm>
            <a:off x="2146690" y="352493"/>
            <a:ext cx="7992392" cy="63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マイロータリーの登録状況</a:t>
            </a:r>
          </a:p>
        </p:txBody>
      </p:sp>
      <p:sp>
        <p:nvSpPr>
          <p:cNvPr id="6" name="正方形/長方形 5">
            <a:extLst>
              <a:ext uri="{FF2B5EF4-FFF2-40B4-BE49-F238E27FC236}">
                <a16:creationId xmlns:a16="http://schemas.microsoft.com/office/drawing/2014/main" id="{2EF7BC6A-7313-4439-9071-36897B80EF64}"/>
              </a:ext>
            </a:extLst>
          </p:cNvPr>
          <p:cNvSpPr/>
          <p:nvPr/>
        </p:nvSpPr>
        <p:spPr>
          <a:xfrm>
            <a:off x="885760" y="6082011"/>
            <a:ext cx="10520428" cy="6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2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7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19</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endParaRPr kumimoji="1" lang="ja-JP" altLang="en-US"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D10F51F2-00AF-4C74-B900-04101BB6744D}"/>
              </a:ext>
            </a:extLst>
          </p:cNvPr>
          <p:cNvSpPr/>
          <p:nvPr/>
        </p:nvSpPr>
        <p:spPr>
          <a:xfrm>
            <a:off x="3829795"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8EC82467-C546-4075-8CF2-596FCFFFE9EA}"/>
              </a:ext>
            </a:extLst>
          </p:cNvPr>
          <p:cNvSpPr/>
          <p:nvPr/>
        </p:nvSpPr>
        <p:spPr>
          <a:xfrm>
            <a:off x="7494107"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BE004F8D-1EAA-48F6-9A62-7D9E6835B4D8}"/>
              </a:ext>
            </a:extLst>
          </p:cNvPr>
          <p:cNvSpPr/>
          <p:nvPr/>
        </p:nvSpPr>
        <p:spPr>
          <a:xfrm>
            <a:off x="2460185" y="4972881"/>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20.86%</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2370DF7F-4EF7-4E04-85B4-37590A2DEE98}"/>
              </a:ext>
            </a:extLst>
          </p:cNvPr>
          <p:cNvPicPr>
            <a:picLocks noChangeAspect="1"/>
          </p:cNvPicPr>
          <p:nvPr/>
        </p:nvPicPr>
        <p:blipFill>
          <a:blip r:embed="rId6"/>
          <a:stretch>
            <a:fillRect/>
          </a:stretch>
        </p:blipFill>
        <p:spPr>
          <a:xfrm>
            <a:off x="4641577" y="1540043"/>
            <a:ext cx="2908846" cy="4229309"/>
          </a:xfrm>
          <a:prstGeom prst="rect">
            <a:avLst/>
          </a:prstGeom>
        </p:spPr>
      </p:pic>
      <p:sp>
        <p:nvSpPr>
          <p:cNvPr id="19" name="正方形/長方形 18">
            <a:extLst>
              <a:ext uri="{FF2B5EF4-FFF2-40B4-BE49-F238E27FC236}">
                <a16:creationId xmlns:a16="http://schemas.microsoft.com/office/drawing/2014/main" id="{CDB22811-E8B9-4C0A-B8A9-D0E710B0D026}"/>
              </a:ext>
            </a:extLst>
          </p:cNvPr>
          <p:cNvSpPr/>
          <p:nvPr/>
        </p:nvSpPr>
        <p:spPr>
          <a:xfrm>
            <a:off x="3703982" y="2084038"/>
            <a:ext cx="4356921" cy="114699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世 界 平 均</a:t>
            </a:r>
            <a:r>
              <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44.31</a:t>
            </a:r>
            <a:r>
              <a:rPr kumimoji="1" lang="ja-JP" altLang="en-US"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10" name="正方形/長方形 9">
            <a:extLst>
              <a:ext uri="{FF2B5EF4-FFF2-40B4-BE49-F238E27FC236}">
                <a16:creationId xmlns:a16="http://schemas.microsoft.com/office/drawing/2014/main" id="{1E466FDE-8EBA-4C50-AF0C-4477B62E59CE}"/>
              </a:ext>
            </a:extLst>
          </p:cNvPr>
          <p:cNvSpPr/>
          <p:nvPr/>
        </p:nvSpPr>
        <p:spPr>
          <a:xfrm>
            <a:off x="3571863" y="3533495"/>
            <a:ext cx="4621161" cy="1111045"/>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5 0</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登録</a:t>
            </a: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を達成しましょう。</a:t>
            </a:r>
          </a:p>
        </p:txBody>
      </p:sp>
      <p:sp>
        <p:nvSpPr>
          <p:cNvPr id="12" name="四角形: 角を丸くする 11">
            <a:extLst>
              <a:ext uri="{FF2B5EF4-FFF2-40B4-BE49-F238E27FC236}">
                <a16:creationId xmlns:a16="http://schemas.microsoft.com/office/drawing/2014/main" id="{CE6CF1B0-0CA3-41AE-8F97-70F4F1835EF1}"/>
              </a:ext>
            </a:extLst>
          </p:cNvPr>
          <p:cNvSpPr/>
          <p:nvPr/>
        </p:nvSpPr>
        <p:spPr>
          <a:xfrm>
            <a:off x="6124573" y="4991862"/>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28.35%</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F96BFC21-3C4A-46F6-A7B7-0DCA790E7D38}"/>
              </a:ext>
            </a:extLst>
          </p:cNvPr>
          <p:cNvSpPr/>
          <p:nvPr/>
        </p:nvSpPr>
        <p:spPr>
          <a:xfrm>
            <a:off x="9931252" y="5020047"/>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40.63%</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スクロール: 横 15">
            <a:extLst>
              <a:ext uri="{FF2B5EF4-FFF2-40B4-BE49-F238E27FC236}">
                <a16:creationId xmlns:a16="http://schemas.microsoft.com/office/drawing/2014/main" id="{815A52E3-8EC2-4C11-82CC-8DF73310919B}"/>
              </a:ext>
            </a:extLst>
          </p:cNvPr>
          <p:cNvSpPr/>
          <p:nvPr/>
        </p:nvSpPr>
        <p:spPr>
          <a:xfrm>
            <a:off x="3212693" y="2270981"/>
            <a:ext cx="5925518" cy="3518115"/>
          </a:xfrm>
          <a:prstGeom prst="horizontalScroll">
            <a:avLst/>
          </a:prstGeom>
          <a:solidFill>
            <a:srgbClr val="FF7600">
              <a:lumMod val="40000"/>
              <a:lumOff val="60000"/>
            </a:srgbClr>
          </a:solidFill>
          <a:ln w="12700" cap="flat" cmpd="sng" algn="ctr">
            <a:solidFill>
              <a:srgbClr val="17458F">
                <a:shade val="50000"/>
              </a:srgbClr>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推 進 役</a:t>
            </a:r>
            <a:endParaRPr kumimoji="1" lang="en-US" altLang="ja-JP" sz="6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96FAE2B3-76DE-40EA-B91F-3A87725C3D16}"/>
              </a:ext>
            </a:extLst>
          </p:cNvPr>
          <p:cNvSpPr/>
          <p:nvPr/>
        </p:nvSpPr>
        <p:spPr>
          <a:xfrm>
            <a:off x="9942750" y="4215165"/>
            <a:ext cx="1805651" cy="746567"/>
          </a:xfrm>
          <a:prstGeom prst="round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42.45</a:t>
            </a: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433150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outVertical)">
                                      <p:cBhvr>
                                        <p:cTn id="2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6"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新たな基本方針</a:t>
            </a:r>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：ｄ</a:t>
            </a:r>
            <a:r>
              <a:rPr kumimoji="0" lang="en-US" altLang="ja-JP" sz="4400" b="1" i="0" u="none" strike="noStrike" kern="1200" cap="all" spc="0" normalizeH="0" baseline="0" noProof="0" dirty="0" err="1">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ei</a:t>
            </a:r>
            <a:endParaRPr lang="ja"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1741060"/>
            <a:ext cx="11575648" cy="4771374"/>
          </a:xfrm>
        </p:spPr>
        <p:txBody>
          <a:bodyPr>
            <a:normAutofit fontScale="77500" lnSpcReduction="20000"/>
          </a:bodyPr>
          <a:lstStyle/>
          <a:p>
            <a:pPr marL="0" indent="0">
              <a:buNone/>
            </a:pPr>
            <a:r>
              <a:rPr lang="ja-JP" altLang="en-US" sz="3200" b="0" i="0" u="none" baseline="0" dirty="0">
                <a:latin typeface="MS PGothic" panose="020B0600070205080204" pitchFamily="34" charset="-128"/>
                <a:ea typeface="MS PGothic" panose="020B0600070205080204" pitchFamily="34" charset="-128"/>
              </a:rPr>
              <a:t>　</a:t>
            </a:r>
            <a:r>
              <a:rPr lang="en-US" altLang="ja-JP" sz="3600" dirty="0">
                <a:solidFill>
                  <a:srgbClr val="FF7600">
                    <a:lumMod val="75000"/>
                  </a:srgbClr>
                </a:solidFill>
                <a:latin typeface="MS PGothic" panose="020B0600070205080204" pitchFamily="34" charset="-128"/>
                <a:ea typeface="MS PGothic" panose="020B0600070205080204" pitchFamily="34" charset="-128"/>
              </a:rPr>
              <a:t> </a:t>
            </a:r>
            <a:r>
              <a:rPr lang="en-US" altLang="ja-JP" sz="5200" dirty="0">
                <a:solidFill>
                  <a:srgbClr val="FF7600">
                    <a:lumMod val="75000"/>
                  </a:srgbClr>
                </a:solidFill>
                <a:latin typeface="MS PGothic" panose="020B0600070205080204" pitchFamily="34" charset="-128"/>
                <a:ea typeface="MS PGothic" panose="020B0600070205080204" pitchFamily="34" charset="-128"/>
              </a:rPr>
              <a:t>DEI</a:t>
            </a:r>
            <a:r>
              <a:rPr lang="en-US" altLang="ja-JP" sz="4700" dirty="0">
                <a:solidFill>
                  <a:srgbClr val="FF7600">
                    <a:lumMod val="75000"/>
                  </a:srgbClr>
                </a:solidFill>
                <a:latin typeface="MS PGothic" panose="020B0600070205080204" pitchFamily="34" charset="-128"/>
                <a:ea typeface="MS PGothic" panose="020B0600070205080204" pitchFamily="34" charset="-128"/>
              </a:rPr>
              <a:t> </a:t>
            </a:r>
            <a:r>
              <a:rPr lang="ja-JP" altLang="en-US" sz="4200" b="0" i="0" u="none" baseline="0" dirty="0">
                <a:solidFill>
                  <a:schemeClr val="accent6">
                    <a:lumMod val="25000"/>
                  </a:schemeClr>
                </a:solidFill>
                <a:latin typeface="MS PGothic" panose="020B0600070205080204" pitchFamily="34" charset="-128"/>
                <a:ea typeface="MS PGothic" panose="020B0600070205080204" pitchFamily="34" charset="-128"/>
              </a:rPr>
              <a:t>「多様性、公平さ、インクルージョン</a:t>
            </a:r>
            <a:r>
              <a:rPr lang="ja-JP" altLang="en-US" sz="4200" dirty="0">
                <a:solidFill>
                  <a:schemeClr val="accent6">
                    <a:lumMod val="25000"/>
                  </a:schemeClr>
                </a:solidFill>
                <a:latin typeface="MS PGothic" panose="020B0600070205080204" pitchFamily="34" charset="-128"/>
                <a:ea typeface="MS PGothic" panose="020B0600070205080204" pitchFamily="34" charset="-128"/>
              </a:rPr>
              <a:t>」 方針</a:t>
            </a:r>
            <a:endParaRPr lang="en-US" altLang="ja-JP" sz="4200" b="0" i="0" u="none" baseline="0" dirty="0">
              <a:solidFill>
                <a:schemeClr val="accent6">
                  <a:lumMod val="25000"/>
                </a:schemeClr>
              </a:solidFill>
              <a:latin typeface="MS PGothic" panose="020B0600070205080204" pitchFamily="34" charset="-128"/>
              <a:ea typeface="MS PGothic" panose="020B0600070205080204" pitchFamily="34" charset="-128"/>
            </a:endParaRPr>
          </a:p>
          <a:p>
            <a:pPr marL="0" lvl="0" indent="0">
              <a:lnSpc>
                <a:spcPct val="150000"/>
              </a:lnSpc>
              <a:buNone/>
            </a:pPr>
            <a:r>
              <a:rPr lang="ja-JP" altLang="en-US" b="0" i="0" u="none" baseline="0" dirty="0">
                <a:latin typeface="MS PGothic" panose="020B0600070205080204" pitchFamily="34" charset="-128"/>
                <a:ea typeface="MS PGothic" panose="020B0600070205080204" pitchFamily="34" charset="-128"/>
              </a:rPr>
              <a:t>　　　　 　　　　　　</a:t>
            </a:r>
            <a:endParaRPr lang="en-US" altLang="ja-JP" sz="32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多様性＝</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D</a:t>
            </a:r>
            <a:r>
              <a:rPr lang="en-US" altLang="ja-JP" sz="5700" dirty="0">
                <a:solidFill>
                  <a:srgbClr val="0070C0"/>
                </a:solidFill>
                <a:latin typeface="MS PGothic" panose="020B0600070205080204" pitchFamily="34" charset="-128"/>
                <a:ea typeface="MS PGothic" panose="020B0600070205080204" pitchFamily="34" charset="-128"/>
              </a:rPr>
              <a:t>iversity</a:t>
            </a:r>
          </a:p>
          <a:p>
            <a:pPr marL="0" indent="0" algn="l" rtl="0">
              <a:buNone/>
            </a:pPr>
            <a:endParaRPr lang="en-US" altLang="ja-JP" sz="43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公平</a:t>
            </a:r>
            <a:r>
              <a:rPr lang="ja-JP" altLang="en-US" sz="6200" dirty="0">
                <a:solidFill>
                  <a:srgbClr val="0070C0"/>
                </a:solidFill>
                <a:latin typeface="MS PGothic" panose="020B0600070205080204" pitchFamily="34" charset="-128"/>
                <a:ea typeface="MS PGothic" panose="020B0600070205080204" pitchFamily="34" charset="-128"/>
              </a:rPr>
              <a:t>さ</a:t>
            </a:r>
            <a:r>
              <a:rPr lang="ja-JP" altLang="en-US" sz="5700" dirty="0">
                <a:solidFill>
                  <a:srgbClr val="0070C0"/>
                </a:solidFill>
                <a:latin typeface="MS PGothic" panose="020B0600070205080204" pitchFamily="34" charset="-128"/>
                <a:ea typeface="MS PGothic" panose="020B0600070205080204" pitchFamily="34" charset="-128"/>
              </a:rPr>
              <a:t>＝</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E</a:t>
            </a:r>
            <a:r>
              <a:rPr lang="en-US" altLang="ja-JP" sz="5700" dirty="0">
                <a:solidFill>
                  <a:srgbClr val="0070C0"/>
                </a:solidFill>
                <a:latin typeface="MS PGothic" panose="020B0600070205080204" pitchFamily="34" charset="-128"/>
                <a:ea typeface="MS PGothic" panose="020B0600070205080204" pitchFamily="34" charset="-128"/>
              </a:rPr>
              <a:t>quity</a:t>
            </a:r>
          </a:p>
          <a:p>
            <a:pPr marL="0" indent="0" algn="l" rtl="0">
              <a:buNone/>
            </a:pPr>
            <a:endParaRPr lang="en-US" altLang="ja-JP" sz="5200" dirty="0">
              <a:solidFill>
                <a:srgbClr val="0070C0"/>
              </a:solidFill>
              <a:latin typeface="MS PGothic" panose="020B0600070205080204" pitchFamily="34" charset="-128"/>
              <a:ea typeface="MS PGothic" panose="020B0600070205080204" pitchFamily="34" charset="-128"/>
            </a:endParaRPr>
          </a:p>
          <a:p>
            <a:pPr marL="0" indent="0">
              <a:lnSpc>
                <a:spcPct val="100000"/>
              </a:lnSpc>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包   摂</a:t>
            </a:r>
            <a:r>
              <a:rPr lang="ja-JP" altLang="en-US" sz="5700" spc="300" dirty="0">
                <a:solidFill>
                  <a:srgbClr val="0070C0"/>
                </a:solidFill>
                <a:latin typeface="MS PGothic" panose="020B0600070205080204" pitchFamily="34" charset="-128"/>
                <a:ea typeface="MS PGothic" panose="020B0600070205080204" pitchFamily="34" charset="-128"/>
              </a:rPr>
              <a:t>＝</a:t>
            </a:r>
            <a:r>
              <a:rPr lang="en-US" altLang="ja-JP" sz="5700" spc="300" dirty="0">
                <a:solidFill>
                  <a:schemeClr val="accent4">
                    <a:lumMod val="75000"/>
                  </a:schemeClr>
                </a:solidFill>
                <a:latin typeface="MS PGothic" panose="020B0600070205080204" pitchFamily="34" charset="-128"/>
                <a:ea typeface="MS PGothic" panose="020B0600070205080204" pitchFamily="34" charset="-128"/>
              </a:rPr>
              <a:t>I</a:t>
            </a:r>
            <a:r>
              <a:rPr lang="en-US" altLang="ja-JP" sz="5700" dirty="0">
                <a:solidFill>
                  <a:srgbClr val="0070C0"/>
                </a:solidFill>
                <a:latin typeface="MS PGothic" panose="020B0600070205080204" pitchFamily="34" charset="-128"/>
                <a:ea typeface="MS PGothic" panose="020B0600070205080204" pitchFamily="34" charset="-128"/>
              </a:rPr>
              <a:t>nclusion</a:t>
            </a:r>
          </a:p>
          <a:p>
            <a:pPr marL="0" indent="0">
              <a:buNone/>
            </a:pPr>
            <a:r>
              <a:rPr lang="ja-JP" altLang="en-US" sz="3500" b="0" i="0" u="none" baseline="0" dirty="0">
                <a:solidFill>
                  <a:srgbClr val="0070C0"/>
                </a:solidFill>
                <a:latin typeface="MS PGothic" panose="020B0600070205080204" pitchFamily="34" charset="-128"/>
                <a:ea typeface="MS PGothic" panose="020B0600070205080204" pitchFamily="34" charset="-128"/>
              </a:rPr>
              <a:t>     　　　　 　　　　</a:t>
            </a:r>
            <a:endParaRPr lang="en-US" altLang="ja-JP" sz="3500" b="0" i="0" u="none" baseline="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b="0" i="0" u="none" spc="-150" baseline="0" dirty="0">
                <a:solidFill>
                  <a:schemeClr val="accent4">
                    <a:lumMod val="75000"/>
                  </a:schemeClr>
                </a:solidFill>
                <a:latin typeface="MS PGothic" panose="020B0600070205080204" pitchFamily="34" charset="-128"/>
                <a:ea typeface="MS PGothic" panose="020B0600070205080204" pitchFamily="34" charset="-128"/>
              </a:rPr>
              <a:t>　　　　</a:t>
            </a:r>
            <a:endParaRPr lang="en-US" altLang="ja-JP" sz="3200" b="0" i="0" u="none" spc="-150" baseline="0" dirty="0">
              <a:solidFill>
                <a:schemeClr val="accent4">
                  <a:lumMod val="75000"/>
                </a:schemeClr>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algn="r" rtl="0"/>
            <a:fld id="{97A94E25-127B-4C48-AF96-44BA7B823777}" type="slidenum">
              <a:rPr/>
              <a:pPr algn="r" rtl="0"/>
              <a:t>37</a:t>
            </a:fld>
            <a:endParaRPr lang="ja"/>
          </a:p>
        </p:txBody>
      </p:sp>
      <p:pic>
        <p:nvPicPr>
          <p:cNvPr id="3" name="図 2">
            <a:extLst>
              <a:ext uri="{FF2B5EF4-FFF2-40B4-BE49-F238E27FC236}">
                <a16:creationId xmlns:a16="http://schemas.microsoft.com/office/drawing/2014/main" id="{7491131D-8C9B-45DF-88D0-DD458202E7C3}"/>
              </a:ext>
            </a:extLst>
          </p:cNvPr>
          <p:cNvPicPr>
            <a:picLocks noChangeAspect="1"/>
          </p:cNvPicPr>
          <p:nvPr/>
        </p:nvPicPr>
        <p:blipFill>
          <a:blip r:embed="rId4"/>
          <a:stretch>
            <a:fillRect/>
          </a:stretch>
        </p:blipFill>
        <p:spPr>
          <a:xfrm>
            <a:off x="5734302" y="2503413"/>
            <a:ext cx="5494050" cy="3659746"/>
          </a:xfrm>
          <a:prstGeom prst="rect">
            <a:avLst/>
          </a:prstGeom>
          <a:ln>
            <a:noFill/>
          </a:ln>
          <a:effectLst/>
        </p:spPr>
      </p:pic>
      <p:pic>
        <p:nvPicPr>
          <p:cNvPr id="6" name="図 5">
            <a:extLst>
              <a:ext uri="{FF2B5EF4-FFF2-40B4-BE49-F238E27FC236}">
                <a16:creationId xmlns:a16="http://schemas.microsoft.com/office/drawing/2014/main" id="{09117170-09A1-426F-8E41-774A0BD95FA5}"/>
              </a:ext>
            </a:extLst>
          </p:cNvPr>
          <p:cNvPicPr>
            <a:picLocks noChangeAspect="1"/>
          </p:cNvPicPr>
          <p:nvPr/>
        </p:nvPicPr>
        <p:blipFill>
          <a:blip r:embed="rId5"/>
          <a:stretch>
            <a:fillRect/>
          </a:stretch>
        </p:blipFill>
        <p:spPr>
          <a:xfrm>
            <a:off x="6134100" y="2954448"/>
            <a:ext cx="2047605" cy="1994734"/>
          </a:xfrm>
          <a:prstGeom prst="rect">
            <a:avLst/>
          </a:prstGeom>
          <a:effectLst>
            <a:softEdge rad="127000"/>
          </a:effectLst>
        </p:spPr>
      </p:pic>
      <p:pic>
        <p:nvPicPr>
          <p:cNvPr id="7" name="図 6">
            <a:extLst>
              <a:ext uri="{FF2B5EF4-FFF2-40B4-BE49-F238E27FC236}">
                <a16:creationId xmlns:a16="http://schemas.microsoft.com/office/drawing/2014/main" id="{0A5ACCC7-87F8-4C27-8248-308B30819201}"/>
              </a:ext>
            </a:extLst>
          </p:cNvPr>
          <p:cNvPicPr>
            <a:picLocks noChangeAspect="1"/>
          </p:cNvPicPr>
          <p:nvPr/>
        </p:nvPicPr>
        <p:blipFill>
          <a:blip r:embed="rId6"/>
          <a:stretch>
            <a:fillRect/>
          </a:stretch>
        </p:blipFill>
        <p:spPr>
          <a:xfrm>
            <a:off x="8721048" y="3011837"/>
            <a:ext cx="2080096" cy="1937345"/>
          </a:xfrm>
          <a:prstGeom prst="rect">
            <a:avLst/>
          </a:prstGeom>
          <a:effectLst>
            <a:softEdge rad="127000"/>
          </a:effectLst>
        </p:spPr>
      </p:pic>
      <p:sp>
        <p:nvSpPr>
          <p:cNvPr id="9" name="正方形/長方形 8">
            <a:extLst>
              <a:ext uri="{FF2B5EF4-FFF2-40B4-BE49-F238E27FC236}">
                <a16:creationId xmlns:a16="http://schemas.microsoft.com/office/drawing/2014/main" id="{AB05829A-91B8-40E5-A9B5-613C0D5B3B9C}"/>
              </a:ext>
            </a:extLst>
          </p:cNvPr>
          <p:cNvSpPr/>
          <p:nvPr/>
        </p:nvSpPr>
        <p:spPr>
          <a:xfrm>
            <a:off x="6057901" y="4965015"/>
            <a:ext cx="2047605" cy="790914"/>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多 様 性</a:t>
            </a:r>
            <a:r>
              <a:rPr kumimoji="1" lang="ja-JP" altLang="en-US" sz="2400" b="1" spc="-150" dirty="0">
                <a:solidFill>
                  <a:schemeClr val="tx1"/>
                </a:solidFill>
                <a:latin typeface="UD デジタル 教科書体 NK-B" panose="02020700000000000000" pitchFamily="18" charset="-128"/>
                <a:ea typeface="UD デジタル 教科書体 NK-B" panose="02020700000000000000" pitchFamily="18" charset="-128"/>
              </a:rPr>
              <a:t> 　</a:t>
            </a:r>
          </a:p>
        </p:txBody>
      </p:sp>
      <p:sp>
        <p:nvSpPr>
          <p:cNvPr id="10" name="正方形/長方形 9">
            <a:extLst>
              <a:ext uri="{FF2B5EF4-FFF2-40B4-BE49-F238E27FC236}">
                <a16:creationId xmlns:a16="http://schemas.microsoft.com/office/drawing/2014/main" id="{C0581758-0268-4C0A-A4A2-6BD11E9F25C6}"/>
              </a:ext>
            </a:extLst>
          </p:cNvPr>
          <p:cNvSpPr/>
          <p:nvPr/>
        </p:nvSpPr>
        <p:spPr>
          <a:xfrm>
            <a:off x="8851769" y="5006571"/>
            <a:ext cx="1949375" cy="707802"/>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多 様 性</a:t>
            </a:r>
            <a:r>
              <a:rPr kumimoji="1" lang="ja-JP" altLang="en-US" sz="2400" b="1" spc="-150" dirty="0">
                <a:solidFill>
                  <a:schemeClr val="tx1"/>
                </a:solidFill>
                <a:latin typeface="UD デジタル 教科書体 NK-B" panose="02020700000000000000" pitchFamily="18" charset="-128"/>
                <a:ea typeface="UD デジタル 教科書体 NK-B" panose="02020700000000000000" pitchFamily="18" charset="-128"/>
              </a:rPr>
              <a:t> 　</a:t>
            </a:r>
          </a:p>
        </p:txBody>
      </p:sp>
      <p:sp>
        <p:nvSpPr>
          <p:cNvPr id="4" name="正方形/長方形 3">
            <a:extLst>
              <a:ext uri="{FF2B5EF4-FFF2-40B4-BE49-F238E27FC236}">
                <a16:creationId xmlns:a16="http://schemas.microsoft.com/office/drawing/2014/main" id="{D517A807-39CF-4D0A-8FC6-8BDE217E1ACF}"/>
              </a:ext>
            </a:extLst>
          </p:cNvPr>
          <p:cNvSpPr/>
          <p:nvPr/>
        </p:nvSpPr>
        <p:spPr>
          <a:xfrm>
            <a:off x="165031" y="1293814"/>
            <a:ext cx="10147894" cy="1279457"/>
          </a:xfrm>
          <a:prstGeom prst="rect">
            <a:avLst/>
          </a:prstGeom>
          <a:solidFill>
            <a:srgbClr val="00B05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0"/>
              </a:spcBef>
              <a:spcAft>
                <a:spcPts val="0"/>
              </a:spcAft>
              <a:buClrTx/>
              <a:buSzTx/>
              <a:buFont typeface="Arial" panose="020B0604020202020204" pitchFamily="34" charset="0"/>
              <a:buNone/>
              <a:tabLst/>
              <a:defRPr/>
            </a:pPr>
            <a:r>
              <a:rPr kumimoji="0" lang="ja-JP" altLang="en-US" sz="4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rPr>
              <a:t>　 </a:t>
            </a:r>
            <a:r>
              <a:rPr kumimoji="0" lang="ja-JP" altLang="en-US"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rPr>
              <a:t>参加しやすい、風通しのよい</a:t>
            </a:r>
            <a:r>
              <a:rPr lang="ja-JP" altLang="en-US" sz="3600" dirty="0">
                <a:solidFill>
                  <a:schemeClr val="bg1"/>
                </a:solidFill>
                <a:latin typeface="MS PGothic" panose="020B0600070205080204" pitchFamily="34" charset="-128"/>
                <a:ea typeface="MS PGothic" panose="020B0600070205080204" pitchFamily="34" charset="-128"/>
              </a:rPr>
              <a:t>ロータリー</a:t>
            </a:r>
            <a:r>
              <a:rPr kumimoji="0" lang="ja-JP" altLang="en-US"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rPr>
              <a:t>にする。</a:t>
            </a:r>
            <a:endParaRPr kumimoji="0" lang="en-US" altLang="ja-JP"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endParaRPr>
          </a:p>
        </p:txBody>
      </p:sp>
      <p:sp>
        <p:nvSpPr>
          <p:cNvPr id="14" name="楕円 13">
            <a:extLst>
              <a:ext uri="{FF2B5EF4-FFF2-40B4-BE49-F238E27FC236}">
                <a16:creationId xmlns:a16="http://schemas.microsoft.com/office/drawing/2014/main" id="{B45F894F-056B-4F69-8E10-AC161346A41A}"/>
              </a:ext>
            </a:extLst>
          </p:cNvPr>
          <p:cNvSpPr/>
          <p:nvPr/>
        </p:nvSpPr>
        <p:spPr>
          <a:xfrm>
            <a:off x="658847" y="5215861"/>
            <a:ext cx="351295" cy="3151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2B04E2E0-4DE3-46AC-89FB-1F3DFB8FA33D}"/>
              </a:ext>
            </a:extLst>
          </p:cNvPr>
          <p:cNvSpPr/>
          <p:nvPr/>
        </p:nvSpPr>
        <p:spPr>
          <a:xfrm>
            <a:off x="8586266" y="3011837"/>
            <a:ext cx="2315883" cy="1994734"/>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453295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7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250"/>
                                        <p:tgtEl>
                                          <p:spTgt spid="4"/>
                                        </p:tgtEl>
                                      </p:cBhvr>
                                    </p:animEffect>
                                  </p:childTnLst>
                                </p:cTn>
                              </p:par>
                              <p:par>
                                <p:cTn id="30" presetID="10" presetClass="exit" presetSubtype="0" fill="hold" grpId="0" nodeType="withEffect">
                                  <p:stCondLst>
                                    <p:cond delay="50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500"/>
                                  </p:stCondLst>
                                  <p:childTnLst>
                                    <p:animEffect transition="out" filter="fad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nodeType="withEffect">
                                  <p:stCondLst>
                                    <p:cond delay="500"/>
                                  </p:stCondLst>
                                  <p:childTnLst>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4" grpId="0" animBg="1"/>
      <p:bldP spid="14" grpId="0" animBg="1"/>
      <p:bldP spid="12" grpId="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0D8ABD-CB9E-48AE-A8C7-B2C197333330}"/>
              </a:ext>
            </a:extLst>
          </p:cNvPr>
          <p:cNvPicPr>
            <a:picLocks noChangeAspect="1"/>
          </p:cNvPicPr>
          <p:nvPr/>
        </p:nvPicPr>
        <p:blipFill>
          <a:blip r:embed="rId3"/>
          <a:stretch>
            <a:fillRect/>
          </a:stretch>
        </p:blipFill>
        <p:spPr>
          <a:xfrm>
            <a:off x="1410345" y="429404"/>
            <a:ext cx="9515960" cy="5999191"/>
          </a:xfrm>
          <a:prstGeom prst="rect">
            <a:avLst/>
          </a:prstGeom>
          <a:effectLst>
            <a:softEdge rad="635000"/>
          </a:effectLst>
        </p:spPr>
      </p:pic>
      <p:sp>
        <p:nvSpPr>
          <p:cNvPr id="2" name="正方形/長方形 1">
            <a:extLst>
              <a:ext uri="{FF2B5EF4-FFF2-40B4-BE49-F238E27FC236}">
                <a16:creationId xmlns:a16="http://schemas.microsoft.com/office/drawing/2014/main" id="{1A0EE454-537C-4F09-BFDE-A30986FDF594}"/>
              </a:ext>
            </a:extLst>
          </p:cNvPr>
          <p:cNvSpPr/>
          <p:nvPr/>
        </p:nvSpPr>
        <p:spPr>
          <a:xfrm>
            <a:off x="2794860" y="1952787"/>
            <a:ext cx="7062061" cy="2789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創 立 </a:t>
            </a:r>
            <a:r>
              <a:rPr kumimoji="1" lang="en-US" altLang="ja-JP" sz="4800" dirty="0">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30 </a:t>
            </a:r>
            <a:r>
              <a:rPr kumimoji="1" lang="ja-JP" altLang="en-US" sz="4800" dirty="0">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周 年</a:t>
            </a:r>
            <a:endParaRPr kumimoji="1" lang="en-US" altLang="ja-JP" sz="4800" dirty="0">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a:p>
            <a:pPr algn="ctr"/>
            <a:endParaRPr kumimoji="1" lang="en-US" altLang="ja-JP" sz="4800" dirty="0">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a:p>
            <a:pPr algn="ctr"/>
            <a:r>
              <a:rPr kumimoji="1" lang="ja-JP" altLang="en-US" sz="48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　</a:t>
            </a:r>
            <a:r>
              <a:rPr kumimoji="1" lang="ja-JP" altLang="en-US" sz="4800" dirty="0">
                <a:solidFill>
                  <a:schemeClr val="bg1"/>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おめでとうございます。</a:t>
            </a:r>
          </a:p>
        </p:txBody>
      </p:sp>
    </p:spTree>
    <p:extLst>
      <p:ext uri="{BB962C8B-B14F-4D97-AF65-F5344CB8AC3E}">
        <p14:creationId xmlns:p14="http://schemas.microsoft.com/office/powerpoint/2010/main" val="2205975944"/>
      </p:ext>
    </p:extLst>
  </p:cSld>
  <p:clrMapOvr>
    <a:masterClrMapping/>
  </p:clrMapOvr>
  <mc:AlternateContent xmlns:mc="http://schemas.openxmlformats.org/markup-compatibility/2006" xmlns:p14="http://schemas.microsoft.com/office/powerpoint/2010/main">
    <mc:Choice Requires="p14">
      <p:transition spd="slow" p14:dur="2000" advClick="0">
        <p:circle/>
      </p:transition>
    </mc:Choice>
    <mc:Fallback xmlns="">
      <p:transition spd="slow" advClick="0">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AF9B857-39CC-463F-BBCB-6F51984AC122}"/>
              </a:ext>
            </a:extLst>
          </p:cNvPr>
          <p:cNvPicPr>
            <a:picLocks noChangeAspect="1"/>
          </p:cNvPicPr>
          <p:nvPr/>
        </p:nvPicPr>
        <p:blipFill>
          <a:blip r:embed="rId4"/>
          <a:stretch>
            <a:fillRect/>
          </a:stretch>
        </p:blipFill>
        <p:spPr>
          <a:xfrm>
            <a:off x="4511844" y="1551097"/>
            <a:ext cx="3225457" cy="4264164"/>
          </a:xfrm>
          <a:prstGeom prst="rect">
            <a:avLst/>
          </a:prstGeom>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27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3</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11</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en-US" altLang="ja-JP"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令和</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4</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年</a:t>
            </a:r>
            <a:r>
              <a:rPr lang="en-US" altLang="ja-JP"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a:t>
            </a:r>
            <a:r>
              <a:rPr lang="ja-JP"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月</a:t>
            </a:r>
            <a:endParaRPr lang="ja" altLang="en-US" sz="2400" spc="-225"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1809749" y="2167244"/>
            <a:ext cx="8629650" cy="3833506"/>
          </a:xfrm>
        </p:spPr>
        <p:txBody>
          <a:bodyPr>
            <a:noAutofit/>
          </a:bodyPr>
          <a:lstStyle/>
          <a:p>
            <a:pPr marL="0" indent="0">
              <a:lnSpc>
                <a:spcPct val="160000"/>
              </a:lnSpc>
              <a:buNone/>
            </a:pPr>
            <a:r>
              <a:rPr lang="ja-JP" altLang="en-US" sz="3000" dirty="0">
                <a:latin typeface="MS PGothic" panose="020B0600070205080204" pitchFamily="34" charset="-128"/>
                <a:ea typeface="MS PGothic" panose="020B0600070205080204" pitchFamily="34" charset="-128"/>
              </a:rPr>
              <a:t>　</a:t>
            </a:r>
            <a:endParaRPr lang="en-US" altLang="ja-JP" sz="3000" dirty="0">
              <a:latin typeface="MS PGothic" panose="020B0600070205080204" pitchFamily="34" charset="-128"/>
              <a:ea typeface="MS PGothic" panose="020B0600070205080204" pitchFamily="34" charset="-128"/>
            </a:endParaRPr>
          </a:p>
          <a:p>
            <a:pPr marL="0" indent="0">
              <a:lnSpc>
                <a:spcPct val="250000"/>
              </a:lnSpc>
              <a:buNone/>
            </a:pPr>
            <a:r>
              <a:rPr lang="ja-JP" altLang="en-US" sz="3000" dirty="0">
                <a:solidFill>
                  <a:schemeClr val="accent6">
                    <a:lumMod val="25000"/>
                  </a:schemeClr>
                </a:solidFill>
                <a:latin typeface="MS PGothic" panose="020B0600070205080204" pitchFamily="34" charset="-128"/>
                <a:ea typeface="MS PGothic" panose="020B0600070205080204" pitchFamily="34" charset="-128"/>
              </a:rPr>
              <a:t>　</a:t>
            </a:r>
            <a:r>
              <a:rPr lang="ja-JP" altLang="en-US" sz="3000" dirty="0">
                <a:solidFill>
                  <a:schemeClr val="accent4">
                    <a:lumMod val="75000"/>
                  </a:schemeClr>
                </a:solidFill>
                <a:latin typeface="MS PGothic" panose="020B0600070205080204" pitchFamily="34" charset="-128"/>
                <a:ea typeface="MS PGothic" panose="020B0600070205080204" pitchFamily="34" charset="-128"/>
              </a:rPr>
              <a:t>　 　　</a:t>
            </a:r>
            <a:endParaRPr lang="en-US" altLang="ja-JP" sz="3000" dirty="0">
              <a:solidFill>
                <a:srgbClr val="17448F"/>
              </a:solidFill>
              <a:latin typeface="MS PGothic" panose="020B0600070205080204" pitchFamily="34" charset="-128"/>
              <a:ea typeface="MS PGothic" panose="020B0600070205080204" pitchFamily="34" charset="-128"/>
            </a:endParaRPr>
          </a:p>
          <a:p>
            <a:pPr marL="0" indent="0">
              <a:buNone/>
            </a:pPr>
            <a:endParaRPr lang="en-US" altLang="ja-JP" sz="3000" dirty="0">
              <a:solidFill>
                <a:schemeClr val="tx1"/>
              </a:solidFill>
              <a:latin typeface="MS PGothic" panose="020B0600070205080204" pitchFamily="34" charset="-128"/>
              <a:ea typeface="MS PGothic" panose="020B0600070205080204" pitchFamily="34" charset="-128"/>
            </a:endParaRPr>
          </a:p>
          <a:p>
            <a:pPr marL="0" indent="0">
              <a:buNone/>
            </a:pPr>
            <a:r>
              <a:rPr lang="ja-JP" altLang="en-US" sz="3000" dirty="0">
                <a:solidFill>
                  <a:srgbClr val="15458F"/>
                </a:solidFill>
                <a:latin typeface="MS PGothic" panose="020B0600070205080204" pitchFamily="34" charset="-128"/>
                <a:ea typeface="MS PGothic" panose="020B0600070205080204" pitchFamily="34" charset="-128"/>
              </a:rPr>
              <a:t>　　</a:t>
            </a:r>
            <a:r>
              <a:rPr lang="ja-JP" altLang="en-US" sz="3000" dirty="0">
                <a:solidFill>
                  <a:srgbClr val="FF0000"/>
                </a:solidFill>
                <a:latin typeface="MS PGothic" panose="020B0600070205080204" pitchFamily="34" charset="-128"/>
                <a:ea typeface="MS PGothic" panose="020B0600070205080204" pitchFamily="34" charset="-128"/>
              </a:rPr>
              <a:t>　　</a:t>
            </a:r>
            <a:endParaRPr lang="ja-JP" altLang="en-US" sz="3000" dirty="0">
              <a:latin typeface="MS PGothic" panose="020B0600070205080204" pitchFamily="34" charset="-128"/>
              <a:ea typeface="MS PGothic" panose="020B0600070205080204" pitchFamily="34" charset="-128"/>
            </a:endParaRPr>
          </a:p>
        </p:txBody>
      </p:sp>
      <p:pic>
        <p:nvPicPr>
          <p:cNvPr id="17" name="図 16">
            <a:extLst>
              <a:ext uri="{FF2B5EF4-FFF2-40B4-BE49-F238E27FC236}">
                <a16:creationId xmlns:a16="http://schemas.microsoft.com/office/drawing/2014/main" id="{77B53DFD-C088-4FAA-8231-33BF039006DC}"/>
              </a:ext>
            </a:extLst>
          </p:cNvPr>
          <p:cNvPicPr>
            <a:picLocks noChangeAspect="1"/>
          </p:cNvPicPr>
          <p:nvPr/>
        </p:nvPicPr>
        <p:blipFill>
          <a:blip r:embed="rId5"/>
          <a:stretch>
            <a:fillRect/>
          </a:stretch>
        </p:blipFill>
        <p:spPr>
          <a:xfrm>
            <a:off x="1039447" y="1570177"/>
            <a:ext cx="2951410" cy="4196437"/>
          </a:xfrm>
          <a:prstGeom prst="rect">
            <a:avLst/>
          </a:prstGeom>
        </p:spPr>
      </p:pic>
      <p:sp>
        <p:nvSpPr>
          <p:cNvPr id="3" name="正方形/長方形 2">
            <a:extLst>
              <a:ext uri="{FF2B5EF4-FFF2-40B4-BE49-F238E27FC236}">
                <a16:creationId xmlns:a16="http://schemas.microsoft.com/office/drawing/2014/main" id="{599B2FA6-6366-4966-8C13-8B660F9A64BD}"/>
              </a:ext>
            </a:extLst>
          </p:cNvPr>
          <p:cNvSpPr/>
          <p:nvPr/>
        </p:nvSpPr>
        <p:spPr>
          <a:xfrm>
            <a:off x="2146690" y="352493"/>
            <a:ext cx="7992392" cy="63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マイロータリーの登録状況</a:t>
            </a:r>
          </a:p>
        </p:txBody>
      </p:sp>
      <p:sp>
        <p:nvSpPr>
          <p:cNvPr id="6" name="正方形/長方形 5">
            <a:extLst>
              <a:ext uri="{FF2B5EF4-FFF2-40B4-BE49-F238E27FC236}">
                <a16:creationId xmlns:a16="http://schemas.microsoft.com/office/drawing/2014/main" id="{2EF7BC6A-7313-4439-9071-36897B80EF64}"/>
              </a:ext>
            </a:extLst>
          </p:cNvPr>
          <p:cNvSpPr/>
          <p:nvPr/>
        </p:nvSpPr>
        <p:spPr>
          <a:xfrm>
            <a:off x="885760" y="6082011"/>
            <a:ext cx="10520428" cy="633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2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13 </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r>
              <a:rPr kumimoji="1" lang="en-US" altLang="ja-JP"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21</a:t>
            </a:r>
            <a:r>
              <a:rPr kumimoji="1" lang="en-US" altLang="ja-JP"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endParaRPr kumimoji="1" lang="ja-JP" altLang="en-US" sz="4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D10F51F2-00AF-4C74-B900-04101BB6744D}"/>
              </a:ext>
            </a:extLst>
          </p:cNvPr>
          <p:cNvSpPr/>
          <p:nvPr/>
        </p:nvSpPr>
        <p:spPr>
          <a:xfrm>
            <a:off x="3829795"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8EC82467-C546-4075-8CF2-596FCFFFE9EA}"/>
              </a:ext>
            </a:extLst>
          </p:cNvPr>
          <p:cNvSpPr/>
          <p:nvPr/>
        </p:nvSpPr>
        <p:spPr>
          <a:xfrm>
            <a:off x="7494107" y="6238243"/>
            <a:ext cx="819150" cy="24544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BE004F8D-1EAA-48F6-9A62-7D9E6835B4D8}"/>
              </a:ext>
            </a:extLst>
          </p:cNvPr>
          <p:cNvSpPr/>
          <p:nvPr/>
        </p:nvSpPr>
        <p:spPr>
          <a:xfrm>
            <a:off x="2460185" y="4972881"/>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20.86%</a:t>
            </a: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1E466FDE-8EBA-4C50-AF0C-4477B62E59CE}"/>
              </a:ext>
            </a:extLst>
          </p:cNvPr>
          <p:cNvSpPr/>
          <p:nvPr/>
        </p:nvSpPr>
        <p:spPr>
          <a:xfrm>
            <a:off x="3629564" y="3499361"/>
            <a:ext cx="4621161" cy="1111045"/>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5 0</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登録</a:t>
            </a: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を達成しましょう。</a:t>
            </a:r>
          </a:p>
        </p:txBody>
      </p:sp>
      <p:pic>
        <p:nvPicPr>
          <p:cNvPr id="11" name="図 10">
            <a:extLst>
              <a:ext uri="{FF2B5EF4-FFF2-40B4-BE49-F238E27FC236}">
                <a16:creationId xmlns:a16="http://schemas.microsoft.com/office/drawing/2014/main" id="{FDC5D51C-38B3-4762-AFDE-92067C1C1476}"/>
              </a:ext>
            </a:extLst>
          </p:cNvPr>
          <p:cNvPicPr>
            <a:picLocks noChangeAspect="1"/>
          </p:cNvPicPr>
          <p:nvPr/>
        </p:nvPicPr>
        <p:blipFill>
          <a:blip r:embed="rId6"/>
          <a:stretch>
            <a:fillRect/>
          </a:stretch>
        </p:blipFill>
        <p:spPr>
          <a:xfrm>
            <a:off x="8320664" y="1540043"/>
            <a:ext cx="3268943" cy="4266938"/>
          </a:xfrm>
          <a:prstGeom prst="rect">
            <a:avLst/>
          </a:prstGeom>
        </p:spPr>
      </p:pic>
      <p:sp>
        <p:nvSpPr>
          <p:cNvPr id="14" name="四角形: 角を丸くする 13">
            <a:extLst>
              <a:ext uri="{FF2B5EF4-FFF2-40B4-BE49-F238E27FC236}">
                <a16:creationId xmlns:a16="http://schemas.microsoft.com/office/drawing/2014/main" id="{F96BFC21-3C4A-46F6-A7B7-0DCA790E7D38}"/>
              </a:ext>
            </a:extLst>
          </p:cNvPr>
          <p:cNvSpPr/>
          <p:nvPr/>
        </p:nvSpPr>
        <p:spPr>
          <a:xfrm>
            <a:off x="9931252" y="5020047"/>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43.04%</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四角形: 角を丸くする 11">
            <a:extLst>
              <a:ext uri="{FF2B5EF4-FFF2-40B4-BE49-F238E27FC236}">
                <a16:creationId xmlns:a16="http://schemas.microsoft.com/office/drawing/2014/main" id="{CE6CF1B0-0CA3-41AE-8F97-70F4F1835EF1}"/>
              </a:ext>
            </a:extLst>
          </p:cNvPr>
          <p:cNvSpPr/>
          <p:nvPr/>
        </p:nvSpPr>
        <p:spPr>
          <a:xfrm>
            <a:off x="6124573" y="4991862"/>
            <a:ext cx="1805651" cy="746567"/>
          </a:xfrm>
          <a:prstGeom prst="round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34.69%</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1C3C4158-44E0-4919-B623-B722E020F1CF}"/>
              </a:ext>
            </a:extLst>
          </p:cNvPr>
          <p:cNvSpPr/>
          <p:nvPr/>
        </p:nvSpPr>
        <p:spPr>
          <a:xfrm>
            <a:off x="3703982" y="2084038"/>
            <a:ext cx="4356921" cy="114699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世 界 平 均</a:t>
            </a:r>
            <a:r>
              <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44.31</a:t>
            </a:r>
            <a:r>
              <a:rPr kumimoji="1" lang="ja-JP" altLang="en-US"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4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16" name="スクロール: 横 15">
            <a:extLst>
              <a:ext uri="{FF2B5EF4-FFF2-40B4-BE49-F238E27FC236}">
                <a16:creationId xmlns:a16="http://schemas.microsoft.com/office/drawing/2014/main" id="{815A52E3-8EC2-4C11-82CC-8DF73310919B}"/>
              </a:ext>
            </a:extLst>
          </p:cNvPr>
          <p:cNvSpPr/>
          <p:nvPr/>
        </p:nvSpPr>
        <p:spPr>
          <a:xfrm>
            <a:off x="3180127" y="2172478"/>
            <a:ext cx="5925518" cy="3518115"/>
          </a:xfrm>
          <a:prstGeom prst="horizontalScroll">
            <a:avLst/>
          </a:prstGeom>
          <a:solidFill>
            <a:srgbClr val="FF7600">
              <a:lumMod val="40000"/>
              <a:lumOff val="60000"/>
            </a:srgbClr>
          </a:solidFill>
          <a:ln w="12700" cap="flat" cmpd="sng" algn="ctr">
            <a:solidFill>
              <a:srgbClr val="17458F">
                <a:shade val="50000"/>
              </a:srgbClr>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推 進 役</a:t>
            </a:r>
            <a:endParaRPr kumimoji="1" lang="en-US" altLang="ja-JP" sz="6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260785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D4E2412-997C-49F8-A420-FB1E6BB2E0BB}"/>
              </a:ext>
            </a:extLst>
          </p:cNvPr>
          <p:cNvSpPr/>
          <p:nvPr/>
        </p:nvSpPr>
        <p:spPr>
          <a:xfrm>
            <a:off x="0" y="-36870"/>
            <a:ext cx="12248707" cy="1668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
        <p:nvSpPr>
          <p:cNvPr id="4" name="スライド番号プレースホルダー 3">
            <a:extLst>
              <a:ext uri="{FF2B5EF4-FFF2-40B4-BE49-F238E27FC236}">
                <a16:creationId xmlns:a16="http://schemas.microsoft.com/office/drawing/2014/main" id="{A1996B66-3402-4D20-8C28-C6C6207ABD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MS PMincho"/>
              <a:ea typeface="MS PMincho"/>
            </a:endParaRPr>
          </a:p>
        </p:txBody>
      </p:sp>
      <p:sp>
        <p:nvSpPr>
          <p:cNvPr id="3" name="正方形/長方形 2">
            <a:extLst>
              <a:ext uri="{FF2B5EF4-FFF2-40B4-BE49-F238E27FC236}">
                <a16:creationId xmlns:a16="http://schemas.microsoft.com/office/drawing/2014/main" id="{9D1978F9-24AE-48D2-A17E-17200ADC471B}"/>
              </a:ext>
            </a:extLst>
          </p:cNvPr>
          <p:cNvSpPr/>
          <p:nvPr/>
        </p:nvSpPr>
        <p:spPr>
          <a:xfrm>
            <a:off x="2573292" y="1349482"/>
            <a:ext cx="9076841" cy="115087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en-US" altLang="ja-JP" sz="4000" b="0" i="0" u="none" strike="noStrike" kern="1600" cap="all" spc="0" normalizeH="0" baseline="0" noProof="0">
                <a:ln>
                  <a:noFill/>
                </a:ln>
                <a:solidFill>
                  <a:srgbClr val="17458F">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u="sng"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rPr>
              <a:t>2016</a:t>
            </a:r>
            <a:r>
              <a:rPr kumimoji="0" lang="ja-JP" altLang="ja-JP" sz="4000" b="0" i="0" u="sng"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ja-JP" sz="4000" b="0" i="0" u="none" strike="noStrike" kern="1600" cap="all"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クラブ運営に</a:t>
            </a:r>
            <a:r>
              <a:rPr kumimoji="0" lang="ja-JP" altLang="ja-JP" sz="4000" b="0" i="0" u="none" strike="noStrike" kern="1600" cap="all" spc="0" normalizeH="0" baseline="0" noProof="0">
                <a:ln>
                  <a:noFill/>
                </a:ln>
                <a:solidFill>
                  <a:srgbClr val="F775EE"/>
                </a:solidFill>
                <a:effectLst/>
                <a:uLnTx/>
                <a:uFillTx/>
                <a:latin typeface="メイリオ" panose="020B0604030504040204" pitchFamily="50" charset="-128"/>
                <a:ea typeface="メイリオ" panose="020B0604030504040204" pitchFamily="50" charset="-128"/>
                <a:cs typeface="Arial" panose="020B0604020202020204" pitchFamily="34" charset="0"/>
              </a:rPr>
              <a:t>大幅な柔軟性</a:t>
            </a:r>
            <a:endParaRPr kumimoji="0" lang="ja-JP" altLang="ja-JP" sz="4000" b="0" i="0" u="none" strike="noStrike" kern="1600" cap="all" spc="0" normalizeH="0" baseline="0" noProof="0">
              <a:ln>
                <a:noFill/>
              </a:ln>
              <a:solidFill>
                <a:srgbClr val="F775EE"/>
              </a:solidFill>
              <a:effectLst/>
              <a:uLnTx/>
              <a:uFillTx/>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8A9D3C55-FB69-4959-84AD-7BAAAAD2DC8E}"/>
              </a:ext>
            </a:extLst>
          </p:cNvPr>
          <p:cNvSpPr/>
          <p:nvPr/>
        </p:nvSpPr>
        <p:spPr>
          <a:xfrm>
            <a:off x="1906022" y="1993107"/>
            <a:ext cx="7125296" cy="2333180"/>
          </a:xfrm>
          <a:prstGeom prst="rect">
            <a:avLst/>
          </a:prstGeom>
          <a:solidFill>
            <a:schemeClr val="bg1"/>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en-US" altLang="ja-JP" sz="4000" b="0" i="0" u="none" strike="noStrike" kern="1600" cap="all" spc="0" normalizeH="0" baseline="0" noProof="0">
                <a:ln>
                  <a:noFill/>
                </a:ln>
                <a:solidFill>
                  <a:srgbClr val="17458F">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u="none"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rPr>
              <a:t>2017</a:t>
            </a:r>
            <a:r>
              <a:rPr kumimoji="0" lang="ja-JP" altLang="ja-JP" sz="4000" b="0" i="0" u="none"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4000" b="0" i="0" u="none" strike="noStrike" kern="1600" cap="all"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Arial" panose="020B0604020202020204" pitchFamily="34" charset="0"/>
              </a:rPr>
              <a:t>ビジョン</a:t>
            </a:r>
            <a:endParaRPr kumimoji="0" lang="en-US" altLang="ja-JP" sz="4000" b="0" i="0" u="none" strike="noStrike" kern="1600" cap="all"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ja-JP" altLang="en-US" sz="3600" b="1" i="0" u="none" strike="noStrike" kern="1600" cap="all" spc="0" normalizeH="0" baseline="0" noProof="0">
                <a:ln>
                  <a:noFill/>
                </a:ln>
                <a:solidFill>
                  <a:srgbClr val="FF7600">
                    <a:lumMod val="50000"/>
                  </a:srgbClr>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0" lang="ja-JP" altLang="ja-JP" sz="3600" b="0" i="0" u="none" strike="noStrike" kern="1600" cap="all" spc="0" normalizeH="0" baseline="0" noProof="0">
              <a:ln>
                <a:noFill/>
              </a:ln>
              <a:solidFill>
                <a:srgbClr val="FF0000"/>
              </a:solidFill>
              <a:effectLst>
                <a:outerShdw blurRad="38100" dist="38100" dir="2700000" algn="tl">
                  <a:srgbClr val="000000">
                    <a:alpha val="43137"/>
                  </a:srgbClr>
                </a:outerShdw>
              </a:effectLst>
              <a:uLnTx/>
              <a:uFillTx/>
              <a:latin typeface="Arial Narrow" panose="020B0606020202030204" pitchFamily="34" charset="0"/>
              <a:ea typeface="MS PMincho" panose="02020600040205080304" pitchFamily="18" charset="-128"/>
            </a:endParaRPr>
          </a:p>
        </p:txBody>
      </p:sp>
      <p:sp>
        <p:nvSpPr>
          <p:cNvPr id="7" name="正方形/長方形 6">
            <a:extLst>
              <a:ext uri="{FF2B5EF4-FFF2-40B4-BE49-F238E27FC236}">
                <a16:creationId xmlns:a16="http://schemas.microsoft.com/office/drawing/2014/main" id="{A0E45206-C634-4DE6-99C7-9C034CDC2E3C}"/>
              </a:ext>
            </a:extLst>
          </p:cNvPr>
          <p:cNvSpPr/>
          <p:nvPr/>
        </p:nvSpPr>
        <p:spPr>
          <a:xfrm>
            <a:off x="2078936" y="2834754"/>
            <a:ext cx="9494321" cy="2762224"/>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u="sng"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rPr>
              <a:t>2019</a:t>
            </a:r>
            <a:r>
              <a:rPr kumimoji="0" lang="ja-JP" altLang="ja-JP" sz="4000" b="0" i="0" u="sng"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行動計画の開始</a:t>
            </a:r>
            <a:endParaRPr kumimoji="0" lang="en-US"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1" lang="en-US" altLang="ja-JP" sz="4000" b="0"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DEI</a:t>
            </a:r>
            <a:r>
              <a:rPr kumimoji="1" lang="ja-JP" altLang="en-US" sz="4000" b="0"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  </a:t>
            </a:r>
            <a:r>
              <a:rPr kumimoji="1" lang="en-US" altLang="ja-JP" sz="4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RAC</a:t>
            </a:r>
            <a:r>
              <a:rPr kumimoji="1" lang="ja-JP" altLang="en-US" sz="4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地位向上</a:t>
            </a:r>
            <a:endParaRPr kumimoji="1" lang="en-US" altLang="ja-JP" sz="4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p>
        </p:txBody>
      </p:sp>
      <p:sp>
        <p:nvSpPr>
          <p:cNvPr id="9" name="正方形/長方形 8">
            <a:extLst>
              <a:ext uri="{FF2B5EF4-FFF2-40B4-BE49-F238E27FC236}">
                <a16:creationId xmlns:a16="http://schemas.microsoft.com/office/drawing/2014/main" id="{324C85A8-3911-4203-8037-6B3B4CF54AE5}"/>
              </a:ext>
            </a:extLst>
          </p:cNvPr>
          <p:cNvSpPr/>
          <p:nvPr/>
        </p:nvSpPr>
        <p:spPr>
          <a:xfrm>
            <a:off x="1906022" y="5167935"/>
            <a:ext cx="9331551" cy="1690066"/>
          </a:xfrm>
          <a:prstGeom prst="rect">
            <a:avLst/>
          </a:prstGeom>
          <a:solidFill>
            <a:schemeClr val="bg1"/>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200"/>
              </a:spcBef>
              <a:spcAft>
                <a:spcPts val="300"/>
              </a:spcAft>
              <a:buClrTx/>
              <a:buSzTx/>
              <a:buFontTx/>
              <a:buNone/>
              <a:tabLst/>
              <a:defRPr/>
            </a:pPr>
            <a:r>
              <a:rPr kumimoji="0" lang="en-US" altLang="ja-JP" sz="4000" b="0" i="0" u="none" strike="noStrike" kern="1600" cap="all" spc="0" normalizeH="0" baseline="0" noProof="0" dirty="0">
                <a:ln>
                  <a:noFill/>
                </a:ln>
                <a:solidFill>
                  <a:srgbClr val="17458F">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rPr>
              <a:t>2020</a:t>
            </a:r>
            <a:r>
              <a:rPr kumimoji="0" lang="ja-JP"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en-US"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SRF(</a:t>
            </a:r>
            <a:r>
              <a:rPr kumimoji="0" lang="ja-JP" altLang="en-US"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未来形成</a:t>
            </a:r>
            <a:r>
              <a:rPr kumimoji="0" lang="en-US"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案</a:t>
            </a:r>
            <a:endParaRPr kumimoji="0" lang="en-US"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en-US"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a:t>
            </a:r>
            <a:r>
              <a:rPr kumimoji="0" lang="en-US" altLang="ja-JP" sz="4000" b="0" i="0" u="sng"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2022</a:t>
            </a:r>
            <a:r>
              <a:rPr kumimoji="0" lang="ja-JP" altLang="en-US" sz="4000" b="0" i="0" u="sng"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endParaRPr kumimoji="0" lang="en-US" altLang="ja-JP" sz="4000" b="0" i="0" u="none" strike="noStrike" kern="1600" cap="all" spc="0" normalizeH="0" baseline="0" noProof="0" dirty="0">
              <a:ln>
                <a:noFill/>
              </a:ln>
              <a:solidFill>
                <a:srgbClr val="FF7600">
                  <a:lumMod val="75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ja-JP" altLang="en-US" sz="3600" b="1" i="0" u="none" strike="noStrike" kern="1600" cap="all" spc="0" normalizeH="0" baseline="0" noProof="0" dirty="0">
                <a:ln>
                  <a:noFill/>
                </a:ln>
                <a:solidFill>
                  <a:srgbClr val="FF7600">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　　  </a:t>
            </a:r>
            <a:endParaRPr kumimoji="0" lang="ja-JP" altLang="ja-JP" sz="3600" b="0" i="0" u="none" strike="noStrike" kern="1600" cap="all" spc="0" normalizeH="0" baseline="0" noProof="0" dirty="0">
              <a:ln>
                <a:noFill/>
              </a:ln>
              <a:solidFill>
                <a:srgbClr val="FF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12" name="吹き出し: 円形 11">
            <a:extLst>
              <a:ext uri="{FF2B5EF4-FFF2-40B4-BE49-F238E27FC236}">
                <a16:creationId xmlns:a16="http://schemas.microsoft.com/office/drawing/2014/main" id="{012606DA-6356-47BC-BF26-99E0CF7C097B}"/>
              </a:ext>
            </a:extLst>
          </p:cNvPr>
          <p:cNvSpPr/>
          <p:nvPr/>
        </p:nvSpPr>
        <p:spPr>
          <a:xfrm>
            <a:off x="8214102" y="5761912"/>
            <a:ext cx="868495" cy="754235"/>
          </a:xfrm>
          <a:prstGeom prst="wedgeEllipseCallout">
            <a:avLst>
              <a:gd name="adj1" fmla="val 47754"/>
              <a:gd name="adj2" fmla="val 14776"/>
            </a:avLst>
          </a:prstGeom>
          <a:solidFill>
            <a:schemeClr val="accent4"/>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srgbClr val="FFFF00"/>
                </a:solidFill>
                <a:effectLst/>
                <a:uLnTx/>
                <a:uFillTx/>
                <a:latin typeface="UD デジタル 教科書体 NK-B" panose="02020700000000000000" pitchFamily="18" charset="-128"/>
                <a:ea typeface="UD デジタル 教科書体 NK-B" panose="02020700000000000000" pitchFamily="18"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13" name="正方形/長方形 12">
            <a:extLst>
              <a:ext uri="{FF2B5EF4-FFF2-40B4-BE49-F238E27FC236}">
                <a16:creationId xmlns:a16="http://schemas.microsoft.com/office/drawing/2014/main" id="{E39F3462-507B-4F78-B3E0-4F984D66C347}"/>
              </a:ext>
            </a:extLst>
          </p:cNvPr>
          <p:cNvSpPr/>
          <p:nvPr/>
        </p:nvSpPr>
        <p:spPr>
          <a:xfrm>
            <a:off x="2573292" y="480695"/>
            <a:ext cx="5640810" cy="1150878"/>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1200"/>
              </a:spcBef>
              <a:spcAft>
                <a:spcPts val="300"/>
              </a:spcAft>
              <a:buClrTx/>
              <a:buSzTx/>
              <a:buFontTx/>
              <a:buNone/>
              <a:tabLst/>
              <a:defRPr/>
            </a:pPr>
            <a:r>
              <a:rPr kumimoji="0" lang="en-US" altLang="ja-JP" sz="4000" b="0" i="0" u="none" strike="noStrike" kern="1600" cap="all" spc="0" normalizeH="0" baseline="0" noProof="0" dirty="0">
                <a:ln>
                  <a:noFill/>
                </a:ln>
                <a:solidFill>
                  <a:srgbClr val="17458F">
                    <a:lumMod val="75000"/>
                  </a:srgbClr>
                </a:solidFill>
                <a:effectLst/>
                <a:uLnTx/>
                <a:uFillTx/>
                <a:latin typeface="メイリオ" panose="020B0604030504040204" pitchFamily="50" charset="-128"/>
                <a:ea typeface="メイリオ" panose="020B0604030504040204" pitchFamily="50" charset="-128"/>
              </a:rPr>
              <a:t>  </a:t>
            </a:r>
            <a:r>
              <a:rPr kumimoji="0" lang="en-US"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rPr>
              <a:t>2015</a:t>
            </a:r>
            <a:r>
              <a:rPr kumimoji="0" lang="ja-JP" altLang="ja-JP"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ja-JP" altLang="en-US" sz="4000" b="0" i="0" u="none" strike="noStrike" kern="1600" cap="all" spc="0" normalizeH="0" baseline="0" noProof="0" dirty="0">
                <a:ln>
                  <a:noFill/>
                </a:ln>
                <a:solidFill>
                  <a:srgbClr val="FF7600">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理事会決定</a:t>
            </a:r>
            <a:endParaRPr kumimoji="0" lang="ja-JP" altLang="ja-JP" sz="4000" b="0" i="0" u="none" strike="noStrike" kern="1600" cap="all"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10" name="吹き出し: 円形 9">
            <a:extLst>
              <a:ext uri="{FF2B5EF4-FFF2-40B4-BE49-F238E27FC236}">
                <a16:creationId xmlns:a16="http://schemas.microsoft.com/office/drawing/2014/main" id="{97758D96-B52A-4279-B2F8-ADA86518613F}"/>
              </a:ext>
            </a:extLst>
          </p:cNvPr>
          <p:cNvSpPr/>
          <p:nvPr/>
        </p:nvSpPr>
        <p:spPr>
          <a:xfrm>
            <a:off x="8348390" y="212926"/>
            <a:ext cx="2703169" cy="1168850"/>
          </a:xfrm>
          <a:prstGeom prst="wedgeEllipseCallout">
            <a:avLst>
              <a:gd name="adj1" fmla="val -59748"/>
              <a:gd name="adj2" fmla="val 65348"/>
            </a:avLst>
          </a:prstGeom>
          <a:solidFill>
            <a:srgbClr val="FFC000"/>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大改革</a:t>
            </a:r>
          </a:p>
        </p:txBody>
      </p:sp>
      <p:sp>
        <p:nvSpPr>
          <p:cNvPr id="8" name="正方形/長方形 7">
            <a:extLst>
              <a:ext uri="{FF2B5EF4-FFF2-40B4-BE49-F238E27FC236}">
                <a16:creationId xmlns:a16="http://schemas.microsoft.com/office/drawing/2014/main" id="{F960C617-4DDA-44DE-B32B-C9021E3ACC40}"/>
              </a:ext>
            </a:extLst>
          </p:cNvPr>
          <p:cNvSpPr/>
          <p:nvPr/>
        </p:nvSpPr>
        <p:spPr>
          <a:xfrm>
            <a:off x="5253038" y="5771750"/>
            <a:ext cx="2819400" cy="605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規定審議会</a:t>
            </a:r>
          </a:p>
        </p:txBody>
      </p:sp>
      <p:sp>
        <p:nvSpPr>
          <p:cNvPr id="16" name="吹き出し: 円形 15">
            <a:extLst>
              <a:ext uri="{FF2B5EF4-FFF2-40B4-BE49-F238E27FC236}">
                <a16:creationId xmlns:a16="http://schemas.microsoft.com/office/drawing/2014/main" id="{8E0D7938-AD11-4C48-93EE-8A97F483DBBC}"/>
              </a:ext>
            </a:extLst>
          </p:cNvPr>
          <p:cNvSpPr/>
          <p:nvPr/>
        </p:nvSpPr>
        <p:spPr>
          <a:xfrm>
            <a:off x="8989141" y="2832495"/>
            <a:ext cx="2703169" cy="1168850"/>
          </a:xfrm>
          <a:prstGeom prst="wedgeEllipseCallout">
            <a:avLst>
              <a:gd name="adj1" fmla="val -59748"/>
              <a:gd name="adj2" fmla="val 65348"/>
            </a:avLst>
          </a:prstGeom>
          <a:solidFill>
            <a:srgbClr val="FFC000"/>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大改革</a:t>
            </a:r>
          </a:p>
        </p:txBody>
      </p:sp>
    </p:spTree>
    <p:extLst>
      <p:ext uri="{BB962C8B-B14F-4D97-AF65-F5344CB8AC3E}">
        <p14:creationId xmlns:p14="http://schemas.microsoft.com/office/powerpoint/2010/main" val="40527255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500"/>
                            </p:stCondLst>
                            <p:childTnLst>
                              <p:par>
                                <p:cTn id="39" presetID="10" presetClass="entr" presetSubtype="0"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0" grpId="0" animBg="1"/>
      <p:bldP spid="8" grpId="0"/>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sz="4400" spc="-3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マイロータリー登録の利点</a:t>
            </a:r>
            <a:endParaRPr lang="ja" sz="3600" b="1" i="0" u="none" spc="-300" baseline="0" dirty="0">
              <a:solidFill>
                <a:schemeClr val="accent2">
                  <a:lumMod val="20000"/>
                  <a:lumOff val="80000"/>
                </a:schemeClr>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746657"/>
            <a:ext cx="11506200" cy="5111341"/>
          </a:xfrm>
        </p:spPr>
        <p:txBody>
          <a:bodyPr>
            <a:noAutofit/>
          </a:bodyPr>
          <a:lstStyle/>
          <a:p>
            <a:pPr marL="717550" indent="-717550" algn="l" rtl="0">
              <a:lnSpc>
                <a:spcPct val="150000"/>
              </a:lnSpc>
              <a:buNone/>
            </a:pPr>
            <a:r>
              <a:rPr lang="ja-JP" altLang="en-US" sz="3600" dirty="0">
                <a:latin typeface="MS PGothic" panose="020B0600070205080204" pitchFamily="34" charset="-128"/>
                <a:ea typeface="MS PGothic" panose="020B0600070205080204" pitchFamily="34" charset="-128"/>
              </a:rPr>
              <a:t>　</a:t>
            </a:r>
            <a:r>
              <a:rPr lang="ja-JP" altLang="en-US" sz="3600" dirty="0">
                <a:solidFill>
                  <a:schemeClr val="accent1">
                    <a:lumMod val="75000"/>
                  </a:schemeClr>
                </a:solidFill>
                <a:latin typeface="MS PGothic" panose="020B0600070205080204" pitchFamily="34" charset="-128"/>
                <a:ea typeface="MS PGothic" panose="020B0600070205080204" pitchFamily="34" charset="-128"/>
              </a:rPr>
              <a:t>◇ロータリーやクラブ運営に役立つ情報に溢れている。</a:t>
            </a:r>
            <a:endParaRPr lang="en-US" altLang="ja-JP" sz="3600" dirty="0">
              <a:solidFill>
                <a:schemeClr val="accent1">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tx1"/>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クラブ・地区情報、ロータリーボイス</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accent4">
                    <a:lumMod val="75000"/>
                  </a:schemeClr>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ブランドリソースセンター</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accent4">
                    <a:lumMod val="75000"/>
                  </a:schemeClr>
                </a:solidFill>
                <a:latin typeface="MS PGothic" panose="020B0600070205080204" pitchFamily="34" charset="-128"/>
                <a:ea typeface="MS PGothic" panose="020B0600070205080204" pitchFamily="34" charset="-128"/>
              </a:rPr>
              <a:t>　　　　</a:t>
            </a:r>
            <a:r>
              <a:rPr lang="ja-JP" altLang="en-US" sz="3600" dirty="0">
                <a:solidFill>
                  <a:schemeClr val="accent5">
                    <a:lumMod val="60000"/>
                    <a:lumOff val="40000"/>
                  </a:schemeClr>
                </a:solidFill>
                <a:latin typeface="MS PGothic" panose="020B0600070205080204" pitchFamily="34" charset="-128"/>
                <a:ea typeface="MS PGothic" panose="020B0600070205080204" pitchFamily="34" charset="-128"/>
              </a:rPr>
              <a:t>・</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豊富な学習メニュー（</a:t>
            </a:r>
            <a:r>
              <a:rPr lang="ja-JP" altLang="en-US" sz="3600" dirty="0">
                <a:solidFill>
                  <a:schemeClr val="accent5"/>
                </a:solidFill>
                <a:latin typeface="MS PGothic" panose="020B0600070205080204" pitchFamily="34" charset="-128"/>
                <a:ea typeface="MS PGothic" panose="020B0600070205080204" pitchFamily="34" charset="-128"/>
              </a:rPr>
              <a:t>初心者～地区リーダー</a:t>
            </a:r>
            <a:r>
              <a:rPr lang="ja-JP" altLang="en-US" sz="3600" dirty="0">
                <a:solidFill>
                  <a:schemeClr val="accent4">
                    <a:lumMod val="75000"/>
                  </a:schemeClr>
                </a:solidFill>
                <a:latin typeface="MS PGothic" panose="020B0600070205080204" pitchFamily="34" charset="-128"/>
                <a:ea typeface="MS PGothic" panose="020B0600070205080204" pitchFamily="34" charset="-128"/>
              </a:rPr>
              <a:t>）</a:t>
            </a:r>
            <a:endParaRPr lang="en-US" altLang="ja-JP" sz="3600" dirty="0">
              <a:solidFill>
                <a:schemeClr val="accent4">
                  <a:lumMod val="75000"/>
                </a:schemeClr>
              </a:solidFill>
              <a:latin typeface="MS PGothic" panose="020B0600070205080204" pitchFamily="34" charset="-128"/>
              <a:ea typeface="MS PGothic" panose="020B0600070205080204" pitchFamily="34" charset="-128"/>
            </a:endParaRPr>
          </a:p>
          <a:p>
            <a:pPr marL="0" indent="0" algn="l" rtl="0">
              <a:lnSpc>
                <a:spcPct val="150000"/>
              </a:lnSpc>
              <a:buNone/>
            </a:pPr>
            <a:r>
              <a:rPr lang="ja-JP" altLang="en-US" sz="3600" dirty="0">
                <a:solidFill>
                  <a:schemeClr val="tx1"/>
                </a:solidFill>
                <a:latin typeface="MS PGothic" panose="020B0600070205080204" pitchFamily="34" charset="-128"/>
                <a:ea typeface="MS PGothic" panose="020B0600070205080204" pitchFamily="34" charset="-128"/>
              </a:rPr>
              <a:t>　</a:t>
            </a:r>
            <a:r>
              <a:rPr lang="ja-JP" altLang="en-US" sz="3600" dirty="0">
                <a:solidFill>
                  <a:schemeClr val="accent1">
                    <a:lumMod val="75000"/>
                  </a:schemeClr>
                </a:solidFill>
                <a:latin typeface="MS PGothic" panose="020B0600070205080204" pitchFamily="34" charset="-128"/>
                <a:ea typeface="MS PGothic" panose="020B0600070205080204" pitchFamily="34" charset="-128"/>
              </a:rPr>
              <a:t>◇費用が全く掛からない。</a:t>
            </a:r>
            <a:endParaRPr lang="en-US" altLang="ja-JP" sz="3600" dirty="0">
              <a:solidFill>
                <a:schemeClr val="accent1">
                  <a:lumMod val="75000"/>
                </a:schemeClr>
              </a:solidFill>
              <a:latin typeface="MS PGothic" panose="020B0600070205080204" pitchFamily="34" charset="-128"/>
              <a:ea typeface="MS PGothic" panose="020B0600070205080204" pitchFamily="34" charset="-128"/>
            </a:endParaRPr>
          </a:p>
          <a:p>
            <a:pPr marL="0" indent="0">
              <a:lnSpc>
                <a:spcPct val="100000"/>
              </a:lnSpc>
              <a:buNone/>
            </a:pPr>
            <a:r>
              <a:rPr lang="ja-JP" altLang="en-US" sz="3600" dirty="0">
                <a:solidFill>
                  <a:schemeClr val="accent1">
                    <a:lumMod val="75000"/>
                  </a:schemeClr>
                </a:solidFill>
                <a:latin typeface="MS PGothic" panose="020B0600070205080204" pitchFamily="34" charset="-128"/>
                <a:ea typeface="MS PGothic" panose="020B0600070205080204" pitchFamily="34" charset="-128"/>
              </a:rPr>
              <a:t>　</a:t>
            </a:r>
            <a:endParaRPr lang="ja-JP" altLang="en-US" sz="3600" b="0" i="0" u="none" baseline="0" dirty="0">
              <a:solidFill>
                <a:schemeClr val="accent4"/>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spTree>
    <p:custDataLst>
      <p:tags r:id="rId1"/>
    </p:custDataLst>
    <p:extLst>
      <p:ext uri="{BB962C8B-B14F-4D97-AF65-F5344CB8AC3E}">
        <p14:creationId xmlns:p14="http://schemas.microsoft.com/office/powerpoint/2010/main" val="36259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新たな基本方針：ｄ</a:t>
            </a:r>
            <a:r>
              <a:rPr lang="en-US" altLang="ja-JP" b="1" i="0" u="none" baseline="0" err="1">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ei</a:t>
            </a:r>
            <a:endParaRPr lang="ja" b="1" i="0" u="none" baseline="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1746657"/>
            <a:ext cx="11575648" cy="4771374"/>
          </a:xfrm>
        </p:spPr>
        <p:txBody>
          <a:bodyPr>
            <a:normAutofit fontScale="77500" lnSpcReduction="20000"/>
          </a:bodyPr>
          <a:lstStyle/>
          <a:p>
            <a:pPr marL="0" indent="0">
              <a:buNone/>
            </a:pPr>
            <a:r>
              <a:rPr lang="ja-JP" altLang="en-US" sz="3200" b="0" i="0" u="none" baseline="0" dirty="0">
                <a:latin typeface="MS PGothic" panose="020B0600070205080204" pitchFamily="34" charset="-128"/>
                <a:ea typeface="MS PGothic" panose="020B0600070205080204" pitchFamily="34" charset="-128"/>
              </a:rPr>
              <a:t>　</a:t>
            </a:r>
            <a:r>
              <a:rPr lang="en-US" altLang="ja-JP" sz="3600" dirty="0">
                <a:solidFill>
                  <a:srgbClr val="FF7600">
                    <a:lumMod val="75000"/>
                  </a:srgbClr>
                </a:solidFill>
                <a:latin typeface="MS PGothic" panose="020B0600070205080204" pitchFamily="34" charset="-128"/>
                <a:ea typeface="MS PGothic" panose="020B0600070205080204" pitchFamily="34" charset="-128"/>
              </a:rPr>
              <a:t> </a:t>
            </a:r>
            <a:r>
              <a:rPr lang="en-US" altLang="ja-JP" sz="5200" dirty="0">
                <a:solidFill>
                  <a:srgbClr val="FF7600">
                    <a:lumMod val="75000"/>
                  </a:srgbClr>
                </a:solidFill>
                <a:latin typeface="MS PGothic" panose="020B0600070205080204" pitchFamily="34" charset="-128"/>
                <a:ea typeface="MS PGothic" panose="020B0600070205080204" pitchFamily="34" charset="-128"/>
              </a:rPr>
              <a:t>DEI</a:t>
            </a:r>
            <a:r>
              <a:rPr lang="en-US" altLang="ja-JP" sz="4700" dirty="0">
                <a:solidFill>
                  <a:srgbClr val="FF7600">
                    <a:lumMod val="75000"/>
                  </a:srgbClr>
                </a:solidFill>
                <a:latin typeface="MS PGothic" panose="020B0600070205080204" pitchFamily="34" charset="-128"/>
                <a:ea typeface="MS PGothic" panose="020B0600070205080204" pitchFamily="34" charset="-128"/>
              </a:rPr>
              <a:t> </a:t>
            </a:r>
            <a:r>
              <a:rPr lang="ja-JP" altLang="en-US" sz="4200" b="0" i="0" u="none" baseline="0" dirty="0">
                <a:solidFill>
                  <a:schemeClr val="accent6">
                    <a:lumMod val="25000"/>
                  </a:schemeClr>
                </a:solidFill>
                <a:latin typeface="MS PGothic" panose="020B0600070205080204" pitchFamily="34" charset="-128"/>
                <a:ea typeface="MS PGothic" panose="020B0600070205080204" pitchFamily="34" charset="-128"/>
              </a:rPr>
              <a:t>「多様性、公平さ、インクルージョン</a:t>
            </a:r>
            <a:r>
              <a:rPr lang="ja-JP" altLang="en-US" sz="4200" dirty="0">
                <a:solidFill>
                  <a:schemeClr val="accent6">
                    <a:lumMod val="25000"/>
                  </a:schemeClr>
                </a:solidFill>
                <a:latin typeface="MS PGothic" panose="020B0600070205080204" pitchFamily="34" charset="-128"/>
                <a:ea typeface="MS PGothic" panose="020B0600070205080204" pitchFamily="34" charset="-128"/>
              </a:rPr>
              <a:t>」 </a:t>
            </a:r>
            <a:endParaRPr lang="en-US" altLang="ja-JP" sz="4200" b="0" i="0" u="none" baseline="0" dirty="0">
              <a:solidFill>
                <a:schemeClr val="accent6">
                  <a:lumMod val="25000"/>
                </a:schemeClr>
              </a:solidFill>
              <a:latin typeface="MS PGothic" panose="020B0600070205080204" pitchFamily="34" charset="-128"/>
              <a:ea typeface="MS PGothic" panose="020B0600070205080204" pitchFamily="34" charset="-128"/>
            </a:endParaRPr>
          </a:p>
          <a:p>
            <a:pPr marL="0" lvl="0" indent="0">
              <a:lnSpc>
                <a:spcPct val="150000"/>
              </a:lnSpc>
              <a:buNone/>
            </a:pPr>
            <a:r>
              <a:rPr lang="ja-JP" altLang="en-US" b="0" i="0" u="none" baseline="0" dirty="0">
                <a:latin typeface="MS PGothic" panose="020B0600070205080204" pitchFamily="34" charset="-128"/>
                <a:ea typeface="MS PGothic" panose="020B0600070205080204" pitchFamily="34" charset="-128"/>
              </a:rPr>
              <a:t>　　　　 　　　　　　</a:t>
            </a:r>
            <a:endParaRPr lang="en-US" altLang="ja-JP" sz="32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多様性＝</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D</a:t>
            </a:r>
            <a:r>
              <a:rPr lang="en-US" altLang="ja-JP" sz="5700" dirty="0">
                <a:solidFill>
                  <a:srgbClr val="0070C0"/>
                </a:solidFill>
                <a:latin typeface="MS PGothic" panose="020B0600070205080204" pitchFamily="34" charset="-128"/>
                <a:ea typeface="MS PGothic" panose="020B0600070205080204" pitchFamily="34" charset="-128"/>
              </a:rPr>
              <a:t>iversity</a:t>
            </a:r>
          </a:p>
          <a:p>
            <a:pPr marL="0" indent="0" algn="l" rtl="0">
              <a:buNone/>
            </a:pPr>
            <a:endParaRPr lang="en-US" altLang="ja-JP" sz="43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公平</a:t>
            </a:r>
            <a:r>
              <a:rPr lang="ja-JP" altLang="en-US" sz="6200" dirty="0">
                <a:solidFill>
                  <a:srgbClr val="0070C0"/>
                </a:solidFill>
                <a:latin typeface="MS PGothic" panose="020B0600070205080204" pitchFamily="34" charset="-128"/>
                <a:ea typeface="MS PGothic" panose="020B0600070205080204" pitchFamily="34" charset="-128"/>
              </a:rPr>
              <a:t>さ</a:t>
            </a:r>
            <a:r>
              <a:rPr lang="ja-JP" altLang="en-US" sz="5700" dirty="0">
                <a:solidFill>
                  <a:srgbClr val="0070C0"/>
                </a:solidFill>
                <a:latin typeface="MS PGothic" panose="020B0600070205080204" pitchFamily="34" charset="-128"/>
                <a:ea typeface="MS PGothic" panose="020B0600070205080204" pitchFamily="34" charset="-128"/>
              </a:rPr>
              <a:t>＝</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E</a:t>
            </a:r>
            <a:r>
              <a:rPr lang="en-US" altLang="ja-JP" sz="5700" dirty="0">
                <a:solidFill>
                  <a:srgbClr val="0070C0"/>
                </a:solidFill>
                <a:latin typeface="MS PGothic" panose="020B0600070205080204" pitchFamily="34" charset="-128"/>
                <a:ea typeface="MS PGothic" panose="020B0600070205080204" pitchFamily="34" charset="-128"/>
              </a:rPr>
              <a:t>quity</a:t>
            </a:r>
          </a:p>
          <a:p>
            <a:pPr marL="0" indent="0" algn="l" rtl="0">
              <a:buNone/>
            </a:pPr>
            <a:endParaRPr lang="en-US" altLang="ja-JP" sz="5200" dirty="0">
              <a:solidFill>
                <a:srgbClr val="0070C0"/>
              </a:solidFill>
              <a:latin typeface="MS PGothic" panose="020B0600070205080204" pitchFamily="34" charset="-128"/>
              <a:ea typeface="MS PGothic" panose="020B0600070205080204" pitchFamily="34" charset="-128"/>
            </a:endParaRPr>
          </a:p>
          <a:p>
            <a:pPr marL="0" indent="0">
              <a:lnSpc>
                <a:spcPct val="100000"/>
              </a:lnSpc>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包   摂</a:t>
            </a:r>
            <a:r>
              <a:rPr lang="ja-JP" altLang="en-US" sz="5700" spc="300" dirty="0">
                <a:solidFill>
                  <a:srgbClr val="0070C0"/>
                </a:solidFill>
                <a:latin typeface="MS PGothic" panose="020B0600070205080204" pitchFamily="34" charset="-128"/>
                <a:ea typeface="MS PGothic" panose="020B0600070205080204" pitchFamily="34" charset="-128"/>
              </a:rPr>
              <a:t>＝</a:t>
            </a:r>
            <a:r>
              <a:rPr lang="en-US" altLang="ja-JP" sz="5700" spc="300" dirty="0">
                <a:solidFill>
                  <a:schemeClr val="accent4">
                    <a:lumMod val="75000"/>
                  </a:schemeClr>
                </a:solidFill>
                <a:latin typeface="MS PGothic" panose="020B0600070205080204" pitchFamily="34" charset="-128"/>
                <a:ea typeface="MS PGothic" panose="020B0600070205080204" pitchFamily="34" charset="-128"/>
              </a:rPr>
              <a:t>I</a:t>
            </a:r>
            <a:r>
              <a:rPr lang="en-US" altLang="ja-JP" sz="5700" dirty="0">
                <a:solidFill>
                  <a:srgbClr val="0070C0"/>
                </a:solidFill>
                <a:latin typeface="MS PGothic" panose="020B0600070205080204" pitchFamily="34" charset="-128"/>
                <a:ea typeface="MS PGothic" panose="020B0600070205080204" pitchFamily="34" charset="-128"/>
              </a:rPr>
              <a:t>nclusion</a:t>
            </a:r>
          </a:p>
          <a:p>
            <a:pPr marL="0" indent="0">
              <a:buNone/>
            </a:pPr>
            <a:r>
              <a:rPr lang="ja-JP" altLang="en-US" sz="3500" b="0" i="0" u="none" baseline="0" dirty="0">
                <a:solidFill>
                  <a:srgbClr val="0070C0"/>
                </a:solidFill>
                <a:latin typeface="MS PGothic" panose="020B0600070205080204" pitchFamily="34" charset="-128"/>
                <a:ea typeface="MS PGothic" panose="020B0600070205080204" pitchFamily="34" charset="-128"/>
              </a:rPr>
              <a:t>     　　　　 　　　　</a:t>
            </a:r>
            <a:endParaRPr lang="en-US" altLang="ja-JP" sz="3500" b="0" i="0" u="none" baseline="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b="0" i="0" u="none" spc="-150" baseline="0" dirty="0">
                <a:solidFill>
                  <a:schemeClr val="accent4">
                    <a:lumMod val="75000"/>
                  </a:schemeClr>
                </a:solidFill>
                <a:latin typeface="MS PGothic" panose="020B0600070205080204" pitchFamily="34" charset="-128"/>
                <a:ea typeface="MS PGothic" panose="020B0600070205080204" pitchFamily="34" charset="-128"/>
              </a:rPr>
              <a:t>　　　　</a:t>
            </a:r>
            <a:endParaRPr lang="en-US" altLang="ja-JP" sz="3200" b="0" i="0" u="none" spc="-150" baseline="0" dirty="0">
              <a:solidFill>
                <a:schemeClr val="accent4">
                  <a:lumMod val="75000"/>
                </a:schemeClr>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algn="r" rtl="0"/>
            <a:fld id="{97A94E25-127B-4C48-AF96-44BA7B823777}" type="slidenum">
              <a:rPr/>
              <a:pPr algn="r" rtl="0"/>
              <a:t>5</a:t>
            </a:fld>
            <a:endParaRPr lang="ja"/>
          </a:p>
        </p:txBody>
      </p:sp>
      <p:pic>
        <p:nvPicPr>
          <p:cNvPr id="3" name="図 2">
            <a:extLst>
              <a:ext uri="{FF2B5EF4-FFF2-40B4-BE49-F238E27FC236}">
                <a16:creationId xmlns:a16="http://schemas.microsoft.com/office/drawing/2014/main" id="{7491131D-8C9B-45DF-88D0-DD458202E7C3}"/>
              </a:ext>
            </a:extLst>
          </p:cNvPr>
          <p:cNvPicPr>
            <a:picLocks noChangeAspect="1"/>
          </p:cNvPicPr>
          <p:nvPr/>
        </p:nvPicPr>
        <p:blipFill>
          <a:blip r:embed="rId4"/>
          <a:stretch>
            <a:fillRect/>
          </a:stretch>
        </p:blipFill>
        <p:spPr>
          <a:xfrm>
            <a:off x="5734302" y="2503413"/>
            <a:ext cx="5494050" cy="36597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楕円 3">
            <a:extLst>
              <a:ext uri="{FF2B5EF4-FFF2-40B4-BE49-F238E27FC236}">
                <a16:creationId xmlns:a16="http://schemas.microsoft.com/office/drawing/2014/main" id="{7236C082-A8E1-422A-B92B-340CAB5BE424}"/>
              </a:ext>
            </a:extLst>
          </p:cNvPr>
          <p:cNvSpPr/>
          <p:nvPr/>
        </p:nvSpPr>
        <p:spPr>
          <a:xfrm>
            <a:off x="612353" y="2867186"/>
            <a:ext cx="351295" cy="3151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A930C99B-7411-450D-A8C6-896D67297D36}"/>
              </a:ext>
            </a:extLst>
          </p:cNvPr>
          <p:cNvPicPr>
            <a:picLocks noChangeAspect="1"/>
          </p:cNvPicPr>
          <p:nvPr/>
        </p:nvPicPr>
        <p:blipFill>
          <a:blip r:embed="rId5">
            <a:duotone>
              <a:srgbClr val="FF7600">
                <a:shade val="45000"/>
                <a:satMod val="135000"/>
              </a:srgbClr>
              <a:prstClr val="white"/>
            </a:duotone>
          </a:blip>
          <a:stretch>
            <a:fillRect/>
          </a:stretch>
        </p:blipFill>
        <p:spPr>
          <a:xfrm>
            <a:off x="5653896" y="2547923"/>
            <a:ext cx="5654862" cy="3676831"/>
          </a:xfrm>
          <a:prstGeom prst="rect">
            <a:avLst/>
          </a:prstGeom>
          <a:ln w="57150">
            <a:solidFill>
              <a:schemeClr val="accent4"/>
            </a:solidFill>
          </a:ln>
        </p:spPr>
      </p:pic>
      <p:sp>
        <p:nvSpPr>
          <p:cNvPr id="9" name="楕円 8">
            <a:extLst>
              <a:ext uri="{FF2B5EF4-FFF2-40B4-BE49-F238E27FC236}">
                <a16:creationId xmlns:a16="http://schemas.microsoft.com/office/drawing/2014/main" id="{4171B976-6DE8-49C2-A258-65734C296523}"/>
              </a:ext>
            </a:extLst>
          </p:cNvPr>
          <p:cNvSpPr/>
          <p:nvPr/>
        </p:nvSpPr>
        <p:spPr>
          <a:xfrm>
            <a:off x="7312046" y="4008474"/>
            <a:ext cx="2464591" cy="669852"/>
          </a:xfrm>
          <a:prstGeom prst="ellipse">
            <a:avLst/>
          </a:prstGeom>
          <a:noFill/>
          <a:ln w="57150">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 name="吹き出し: 円形 5">
            <a:extLst>
              <a:ext uri="{FF2B5EF4-FFF2-40B4-BE49-F238E27FC236}">
                <a16:creationId xmlns:a16="http://schemas.microsoft.com/office/drawing/2014/main" id="{D24ADA38-A239-4777-8367-B4B2DF09E20D}"/>
              </a:ext>
            </a:extLst>
          </p:cNvPr>
          <p:cNvSpPr/>
          <p:nvPr/>
        </p:nvSpPr>
        <p:spPr>
          <a:xfrm>
            <a:off x="8294622" y="1277228"/>
            <a:ext cx="3832877" cy="1615136"/>
          </a:xfrm>
          <a:prstGeom prst="wedgeEllipseCallou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HGS創英角ﾎﾟｯﾌﾟ体" panose="040B0A00000000000000" pitchFamily="50" charset="-128"/>
                <a:ea typeface="HGS創英角ﾎﾟｯﾌﾟ体" panose="040B0A00000000000000" pitchFamily="50" charset="-128"/>
              </a:rPr>
              <a:t>中核的価値観</a:t>
            </a:r>
          </a:p>
        </p:txBody>
      </p:sp>
      <p:sp>
        <p:nvSpPr>
          <p:cNvPr id="11" name="楕円 10">
            <a:extLst>
              <a:ext uri="{FF2B5EF4-FFF2-40B4-BE49-F238E27FC236}">
                <a16:creationId xmlns:a16="http://schemas.microsoft.com/office/drawing/2014/main" id="{7B8B8A2A-0E29-4E57-929A-9143FE073823}"/>
              </a:ext>
            </a:extLst>
          </p:cNvPr>
          <p:cNvSpPr/>
          <p:nvPr/>
        </p:nvSpPr>
        <p:spPr>
          <a:xfrm>
            <a:off x="638184" y="3974777"/>
            <a:ext cx="351295" cy="3151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背景パターン が含まれている画像&#10;&#10;自動的に生成された説明">
            <a:extLst>
              <a:ext uri="{FF2B5EF4-FFF2-40B4-BE49-F238E27FC236}">
                <a16:creationId xmlns:a16="http://schemas.microsoft.com/office/drawing/2014/main" id="{8ADB8C67-F5E5-46CD-82EB-8B79B7FE1B34}"/>
              </a:ext>
            </a:extLst>
          </p:cNvPr>
          <p:cNvPicPr/>
          <p:nvPr/>
        </p:nvPicPr>
        <p:blipFill>
          <a:blip r:embed="rId6"/>
          <a:stretch>
            <a:fillRect/>
          </a:stretch>
        </p:blipFill>
        <p:spPr>
          <a:xfrm>
            <a:off x="6134100" y="2704430"/>
            <a:ext cx="4798141" cy="3383818"/>
          </a:xfrm>
          <a:prstGeom prst="rect">
            <a:avLst/>
          </a:prstGeom>
        </p:spPr>
      </p:pic>
      <p:sp>
        <p:nvSpPr>
          <p:cNvPr id="13" name="正方形/長方形 12">
            <a:extLst>
              <a:ext uri="{FF2B5EF4-FFF2-40B4-BE49-F238E27FC236}">
                <a16:creationId xmlns:a16="http://schemas.microsoft.com/office/drawing/2014/main" id="{733114B7-9ADA-4961-8B5A-744668BEC875}"/>
              </a:ext>
            </a:extLst>
          </p:cNvPr>
          <p:cNvSpPr/>
          <p:nvPr/>
        </p:nvSpPr>
        <p:spPr>
          <a:xfrm>
            <a:off x="7226663" y="5707247"/>
            <a:ext cx="875071" cy="2654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平等</a:t>
            </a:r>
          </a:p>
        </p:txBody>
      </p:sp>
      <p:sp>
        <p:nvSpPr>
          <p:cNvPr id="14" name="正方形/長方形 13">
            <a:extLst>
              <a:ext uri="{FF2B5EF4-FFF2-40B4-BE49-F238E27FC236}">
                <a16:creationId xmlns:a16="http://schemas.microsoft.com/office/drawing/2014/main" id="{D945DD4D-6132-4556-B6FC-01BB59036323}"/>
              </a:ext>
            </a:extLst>
          </p:cNvPr>
          <p:cNvSpPr/>
          <p:nvPr/>
        </p:nvSpPr>
        <p:spPr>
          <a:xfrm>
            <a:off x="9183329" y="5707247"/>
            <a:ext cx="875071" cy="2654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公平さ</a:t>
            </a:r>
          </a:p>
        </p:txBody>
      </p:sp>
      <p:sp>
        <p:nvSpPr>
          <p:cNvPr id="15" name="正方形/長方形 14">
            <a:extLst>
              <a:ext uri="{FF2B5EF4-FFF2-40B4-BE49-F238E27FC236}">
                <a16:creationId xmlns:a16="http://schemas.microsoft.com/office/drawing/2014/main" id="{77308940-D94D-4D08-AA08-25E03492E17F}"/>
              </a:ext>
            </a:extLst>
          </p:cNvPr>
          <p:cNvSpPr/>
          <p:nvPr/>
        </p:nvSpPr>
        <p:spPr>
          <a:xfrm>
            <a:off x="8274764" y="5665270"/>
            <a:ext cx="723014" cy="307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Tree>
    <p:custDataLst>
      <p:tags r:id="rId1"/>
    </p:custDataLst>
    <p:extLst>
      <p:ext uri="{BB962C8B-B14F-4D97-AF65-F5344CB8AC3E}">
        <p14:creationId xmlns:p14="http://schemas.microsoft.com/office/powerpoint/2010/main" val="200742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7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500"/>
                                  </p:stCondLst>
                                  <p:childTnLst>
                                    <p:animEffect transition="out" filter="fade">
                                      <p:cBhvr>
                                        <p:cTn id="46" dur="250"/>
                                        <p:tgtEl>
                                          <p:spTgt spid="6"/>
                                        </p:tgtEl>
                                      </p:cBhvr>
                                    </p:animEffect>
                                    <p:set>
                                      <p:cBhvr>
                                        <p:cTn id="47"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6" grpId="0" animBg="1"/>
      <p:bldP spid="6" grpId="1"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algn="l" rtl="0"/>
            <a:r>
              <a:rPr lang="ja-JP" altLang="en-US"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新たな基本方針</a:t>
            </a:r>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：ｄ</a:t>
            </a:r>
            <a:r>
              <a:rPr kumimoji="0" lang="en-US" altLang="ja-JP" sz="4400" b="1" i="0" u="none" strike="noStrike" kern="1200" cap="all" spc="0" normalizeH="0" baseline="0" noProof="0" dirty="0" err="1">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ei</a:t>
            </a:r>
            <a:endParaRPr lang="ja"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1741060"/>
            <a:ext cx="11575648" cy="4771374"/>
          </a:xfrm>
        </p:spPr>
        <p:txBody>
          <a:bodyPr>
            <a:normAutofit fontScale="77500" lnSpcReduction="20000"/>
          </a:bodyPr>
          <a:lstStyle/>
          <a:p>
            <a:pPr marL="0" indent="0">
              <a:buNone/>
            </a:pPr>
            <a:r>
              <a:rPr lang="ja-JP" altLang="en-US" sz="3200" b="0" i="0" u="none" baseline="0" dirty="0">
                <a:latin typeface="MS PGothic" panose="020B0600070205080204" pitchFamily="34" charset="-128"/>
                <a:ea typeface="MS PGothic" panose="020B0600070205080204" pitchFamily="34" charset="-128"/>
              </a:rPr>
              <a:t>　</a:t>
            </a:r>
            <a:r>
              <a:rPr lang="en-US" altLang="ja-JP" sz="3600" dirty="0">
                <a:solidFill>
                  <a:srgbClr val="FF7600">
                    <a:lumMod val="75000"/>
                  </a:srgbClr>
                </a:solidFill>
                <a:latin typeface="MS PGothic" panose="020B0600070205080204" pitchFamily="34" charset="-128"/>
                <a:ea typeface="MS PGothic" panose="020B0600070205080204" pitchFamily="34" charset="-128"/>
              </a:rPr>
              <a:t> </a:t>
            </a:r>
            <a:r>
              <a:rPr lang="en-US" altLang="ja-JP" sz="5200" dirty="0">
                <a:solidFill>
                  <a:srgbClr val="FF7600">
                    <a:lumMod val="75000"/>
                  </a:srgbClr>
                </a:solidFill>
                <a:latin typeface="MS PGothic" panose="020B0600070205080204" pitchFamily="34" charset="-128"/>
                <a:ea typeface="MS PGothic" panose="020B0600070205080204" pitchFamily="34" charset="-128"/>
              </a:rPr>
              <a:t>DEI</a:t>
            </a:r>
            <a:r>
              <a:rPr lang="en-US" altLang="ja-JP" sz="4700" dirty="0">
                <a:solidFill>
                  <a:srgbClr val="FF7600">
                    <a:lumMod val="75000"/>
                  </a:srgbClr>
                </a:solidFill>
                <a:latin typeface="MS PGothic" panose="020B0600070205080204" pitchFamily="34" charset="-128"/>
                <a:ea typeface="MS PGothic" panose="020B0600070205080204" pitchFamily="34" charset="-128"/>
              </a:rPr>
              <a:t> </a:t>
            </a:r>
            <a:r>
              <a:rPr lang="ja-JP" altLang="en-US" sz="4200" b="0" i="0" u="none" baseline="0" dirty="0">
                <a:solidFill>
                  <a:schemeClr val="accent6">
                    <a:lumMod val="25000"/>
                  </a:schemeClr>
                </a:solidFill>
                <a:latin typeface="MS PGothic" panose="020B0600070205080204" pitchFamily="34" charset="-128"/>
                <a:ea typeface="MS PGothic" panose="020B0600070205080204" pitchFamily="34" charset="-128"/>
              </a:rPr>
              <a:t>「多様性、公平さ、インクルージョン</a:t>
            </a:r>
            <a:r>
              <a:rPr lang="ja-JP" altLang="en-US" sz="4200" dirty="0">
                <a:solidFill>
                  <a:schemeClr val="accent6">
                    <a:lumMod val="25000"/>
                  </a:schemeClr>
                </a:solidFill>
                <a:latin typeface="MS PGothic" panose="020B0600070205080204" pitchFamily="34" charset="-128"/>
                <a:ea typeface="MS PGothic" panose="020B0600070205080204" pitchFamily="34" charset="-128"/>
              </a:rPr>
              <a:t>」 方針</a:t>
            </a:r>
            <a:endParaRPr lang="en-US" altLang="ja-JP" sz="4200" b="0" i="0" u="none" baseline="0" dirty="0">
              <a:solidFill>
                <a:schemeClr val="accent6">
                  <a:lumMod val="25000"/>
                </a:schemeClr>
              </a:solidFill>
              <a:latin typeface="MS PGothic" panose="020B0600070205080204" pitchFamily="34" charset="-128"/>
              <a:ea typeface="MS PGothic" panose="020B0600070205080204" pitchFamily="34" charset="-128"/>
            </a:endParaRPr>
          </a:p>
          <a:p>
            <a:pPr marL="0" lvl="0" indent="0">
              <a:lnSpc>
                <a:spcPct val="150000"/>
              </a:lnSpc>
              <a:buNone/>
            </a:pPr>
            <a:r>
              <a:rPr lang="ja-JP" altLang="en-US" b="0" i="0" u="none" baseline="0" dirty="0">
                <a:latin typeface="MS PGothic" panose="020B0600070205080204" pitchFamily="34" charset="-128"/>
                <a:ea typeface="MS PGothic" panose="020B0600070205080204" pitchFamily="34" charset="-128"/>
              </a:rPr>
              <a:t>　　　　 　　　　　　</a:t>
            </a:r>
            <a:endParaRPr lang="en-US" altLang="ja-JP" sz="32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多様性＝</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D</a:t>
            </a:r>
            <a:r>
              <a:rPr lang="en-US" altLang="ja-JP" sz="5700" dirty="0">
                <a:solidFill>
                  <a:srgbClr val="0070C0"/>
                </a:solidFill>
                <a:latin typeface="MS PGothic" panose="020B0600070205080204" pitchFamily="34" charset="-128"/>
                <a:ea typeface="MS PGothic" panose="020B0600070205080204" pitchFamily="34" charset="-128"/>
              </a:rPr>
              <a:t>iversity</a:t>
            </a:r>
          </a:p>
          <a:p>
            <a:pPr marL="0" indent="0" algn="l" rtl="0">
              <a:buNone/>
            </a:pPr>
            <a:endParaRPr lang="en-US" altLang="ja-JP" sz="430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公平</a:t>
            </a:r>
            <a:r>
              <a:rPr lang="ja-JP" altLang="en-US" sz="6200" dirty="0">
                <a:solidFill>
                  <a:srgbClr val="0070C0"/>
                </a:solidFill>
                <a:latin typeface="MS PGothic" panose="020B0600070205080204" pitchFamily="34" charset="-128"/>
                <a:ea typeface="MS PGothic" panose="020B0600070205080204" pitchFamily="34" charset="-128"/>
              </a:rPr>
              <a:t>さ</a:t>
            </a:r>
            <a:r>
              <a:rPr lang="ja-JP" altLang="en-US" sz="5700" dirty="0">
                <a:solidFill>
                  <a:srgbClr val="0070C0"/>
                </a:solidFill>
                <a:latin typeface="MS PGothic" panose="020B0600070205080204" pitchFamily="34" charset="-128"/>
                <a:ea typeface="MS PGothic" panose="020B0600070205080204" pitchFamily="34" charset="-128"/>
              </a:rPr>
              <a:t>＝</a:t>
            </a:r>
            <a:r>
              <a:rPr lang="en-US" altLang="ja-JP" sz="5700" dirty="0">
                <a:solidFill>
                  <a:schemeClr val="accent4">
                    <a:lumMod val="75000"/>
                  </a:schemeClr>
                </a:solidFill>
                <a:latin typeface="MS PGothic" panose="020B0600070205080204" pitchFamily="34" charset="-128"/>
                <a:ea typeface="MS PGothic" panose="020B0600070205080204" pitchFamily="34" charset="-128"/>
              </a:rPr>
              <a:t>E</a:t>
            </a:r>
            <a:r>
              <a:rPr lang="en-US" altLang="ja-JP" sz="5700" dirty="0">
                <a:solidFill>
                  <a:srgbClr val="0070C0"/>
                </a:solidFill>
                <a:latin typeface="MS PGothic" panose="020B0600070205080204" pitchFamily="34" charset="-128"/>
                <a:ea typeface="MS PGothic" panose="020B0600070205080204" pitchFamily="34" charset="-128"/>
              </a:rPr>
              <a:t>quity</a:t>
            </a:r>
          </a:p>
          <a:p>
            <a:pPr marL="0" indent="0" algn="l" rtl="0">
              <a:buNone/>
            </a:pPr>
            <a:endParaRPr lang="en-US" altLang="ja-JP" sz="5200" dirty="0">
              <a:solidFill>
                <a:srgbClr val="0070C0"/>
              </a:solidFill>
              <a:latin typeface="MS PGothic" panose="020B0600070205080204" pitchFamily="34" charset="-128"/>
              <a:ea typeface="MS PGothic" panose="020B0600070205080204" pitchFamily="34" charset="-128"/>
            </a:endParaRPr>
          </a:p>
          <a:p>
            <a:pPr marL="0" indent="0">
              <a:lnSpc>
                <a:spcPct val="100000"/>
              </a:lnSpc>
              <a:buNone/>
            </a:pPr>
            <a:r>
              <a:rPr lang="ja-JP" altLang="en-US" sz="4300" dirty="0">
                <a:solidFill>
                  <a:srgbClr val="0070C0"/>
                </a:solidFill>
                <a:latin typeface="MS PGothic" panose="020B0600070205080204" pitchFamily="34" charset="-128"/>
                <a:ea typeface="MS PGothic" panose="020B0600070205080204" pitchFamily="34" charset="-128"/>
              </a:rPr>
              <a:t>     </a:t>
            </a:r>
            <a:r>
              <a:rPr lang="ja-JP" altLang="en-US" sz="5700" dirty="0">
                <a:solidFill>
                  <a:srgbClr val="0070C0"/>
                </a:solidFill>
                <a:latin typeface="MS PGothic" panose="020B0600070205080204" pitchFamily="34" charset="-128"/>
                <a:ea typeface="MS PGothic" panose="020B0600070205080204" pitchFamily="34" charset="-128"/>
              </a:rPr>
              <a:t>包   摂</a:t>
            </a:r>
            <a:r>
              <a:rPr lang="ja-JP" altLang="en-US" sz="5700" spc="300" dirty="0">
                <a:solidFill>
                  <a:srgbClr val="0070C0"/>
                </a:solidFill>
                <a:latin typeface="MS PGothic" panose="020B0600070205080204" pitchFamily="34" charset="-128"/>
                <a:ea typeface="MS PGothic" panose="020B0600070205080204" pitchFamily="34" charset="-128"/>
              </a:rPr>
              <a:t>＝</a:t>
            </a:r>
            <a:r>
              <a:rPr lang="en-US" altLang="ja-JP" sz="5700" spc="300" dirty="0">
                <a:solidFill>
                  <a:schemeClr val="accent4">
                    <a:lumMod val="75000"/>
                  </a:schemeClr>
                </a:solidFill>
                <a:latin typeface="MS PGothic" panose="020B0600070205080204" pitchFamily="34" charset="-128"/>
                <a:ea typeface="MS PGothic" panose="020B0600070205080204" pitchFamily="34" charset="-128"/>
              </a:rPr>
              <a:t>I</a:t>
            </a:r>
            <a:r>
              <a:rPr lang="en-US" altLang="ja-JP" sz="5700" dirty="0">
                <a:solidFill>
                  <a:srgbClr val="0070C0"/>
                </a:solidFill>
                <a:latin typeface="MS PGothic" panose="020B0600070205080204" pitchFamily="34" charset="-128"/>
                <a:ea typeface="MS PGothic" panose="020B0600070205080204" pitchFamily="34" charset="-128"/>
              </a:rPr>
              <a:t>nclusion</a:t>
            </a:r>
          </a:p>
          <a:p>
            <a:pPr marL="0" indent="0">
              <a:buNone/>
            </a:pPr>
            <a:r>
              <a:rPr lang="ja-JP" altLang="en-US" sz="3500" b="0" i="0" u="none" baseline="0" dirty="0">
                <a:solidFill>
                  <a:srgbClr val="0070C0"/>
                </a:solidFill>
                <a:latin typeface="MS PGothic" panose="020B0600070205080204" pitchFamily="34" charset="-128"/>
                <a:ea typeface="MS PGothic" panose="020B0600070205080204" pitchFamily="34" charset="-128"/>
              </a:rPr>
              <a:t>     　　　　 　　　　</a:t>
            </a:r>
            <a:endParaRPr lang="en-US" altLang="ja-JP" sz="3500" b="0" i="0" u="none" baseline="0" dirty="0">
              <a:solidFill>
                <a:srgbClr val="0070C0"/>
              </a:solidFill>
              <a:latin typeface="MS PGothic" panose="020B0600070205080204" pitchFamily="34" charset="-128"/>
              <a:ea typeface="MS PGothic" panose="020B0600070205080204" pitchFamily="34" charset="-128"/>
            </a:endParaRPr>
          </a:p>
          <a:p>
            <a:pPr marL="0" indent="0" algn="l" rtl="0">
              <a:buNone/>
            </a:pPr>
            <a:r>
              <a:rPr lang="ja-JP" altLang="en-US" sz="3200" b="0" i="0" u="none" spc="-150" baseline="0" dirty="0">
                <a:solidFill>
                  <a:schemeClr val="accent4">
                    <a:lumMod val="75000"/>
                  </a:schemeClr>
                </a:solidFill>
                <a:latin typeface="MS PGothic" panose="020B0600070205080204" pitchFamily="34" charset="-128"/>
                <a:ea typeface="MS PGothic" panose="020B0600070205080204" pitchFamily="34" charset="-128"/>
              </a:rPr>
              <a:t>　　　　</a:t>
            </a:r>
            <a:endParaRPr lang="en-US" altLang="ja-JP" sz="3200" b="0" i="0" u="none" spc="-150" baseline="0" dirty="0">
              <a:solidFill>
                <a:schemeClr val="accent4">
                  <a:lumMod val="75000"/>
                </a:schemeClr>
              </a:solidFill>
              <a:latin typeface="MS PGothic" panose="020B0600070205080204" pitchFamily="34" charset="-128"/>
              <a:ea typeface="MS PGothic" panose="020B0600070205080204" pitchFamily="34" charset="-128"/>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algn="r" rtl="0"/>
            <a:fld id="{97A94E25-127B-4C48-AF96-44BA7B823777}" type="slidenum">
              <a:rPr/>
              <a:pPr algn="r" rtl="0"/>
              <a:t>6</a:t>
            </a:fld>
            <a:endParaRPr lang="ja"/>
          </a:p>
        </p:txBody>
      </p:sp>
      <p:pic>
        <p:nvPicPr>
          <p:cNvPr id="3" name="図 2">
            <a:extLst>
              <a:ext uri="{FF2B5EF4-FFF2-40B4-BE49-F238E27FC236}">
                <a16:creationId xmlns:a16="http://schemas.microsoft.com/office/drawing/2014/main" id="{7491131D-8C9B-45DF-88D0-DD458202E7C3}"/>
              </a:ext>
            </a:extLst>
          </p:cNvPr>
          <p:cNvPicPr>
            <a:picLocks noChangeAspect="1"/>
          </p:cNvPicPr>
          <p:nvPr/>
        </p:nvPicPr>
        <p:blipFill>
          <a:blip r:embed="rId4"/>
          <a:stretch>
            <a:fillRect/>
          </a:stretch>
        </p:blipFill>
        <p:spPr>
          <a:xfrm>
            <a:off x="5734302" y="2503413"/>
            <a:ext cx="5494050" cy="3659746"/>
          </a:xfrm>
          <a:prstGeom prst="rect">
            <a:avLst/>
          </a:prstGeom>
          <a:ln>
            <a:noFill/>
          </a:ln>
          <a:effectLst/>
        </p:spPr>
      </p:pic>
      <p:pic>
        <p:nvPicPr>
          <p:cNvPr id="6" name="図 5">
            <a:extLst>
              <a:ext uri="{FF2B5EF4-FFF2-40B4-BE49-F238E27FC236}">
                <a16:creationId xmlns:a16="http://schemas.microsoft.com/office/drawing/2014/main" id="{09117170-09A1-426F-8E41-774A0BD95FA5}"/>
              </a:ext>
            </a:extLst>
          </p:cNvPr>
          <p:cNvPicPr>
            <a:picLocks noChangeAspect="1"/>
          </p:cNvPicPr>
          <p:nvPr/>
        </p:nvPicPr>
        <p:blipFill>
          <a:blip r:embed="rId5"/>
          <a:stretch>
            <a:fillRect/>
          </a:stretch>
        </p:blipFill>
        <p:spPr>
          <a:xfrm>
            <a:off x="6134100" y="2954448"/>
            <a:ext cx="2047605" cy="1994734"/>
          </a:xfrm>
          <a:prstGeom prst="rect">
            <a:avLst/>
          </a:prstGeom>
          <a:effectLst>
            <a:softEdge rad="127000"/>
          </a:effectLst>
        </p:spPr>
      </p:pic>
      <p:pic>
        <p:nvPicPr>
          <p:cNvPr id="7" name="図 6">
            <a:extLst>
              <a:ext uri="{FF2B5EF4-FFF2-40B4-BE49-F238E27FC236}">
                <a16:creationId xmlns:a16="http://schemas.microsoft.com/office/drawing/2014/main" id="{0A5ACCC7-87F8-4C27-8248-308B30819201}"/>
              </a:ext>
            </a:extLst>
          </p:cNvPr>
          <p:cNvPicPr>
            <a:picLocks noChangeAspect="1"/>
          </p:cNvPicPr>
          <p:nvPr/>
        </p:nvPicPr>
        <p:blipFill>
          <a:blip r:embed="rId6"/>
          <a:stretch>
            <a:fillRect/>
          </a:stretch>
        </p:blipFill>
        <p:spPr>
          <a:xfrm>
            <a:off x="8721048" y="3011837"/>
            <a:ext cx="2080096" cy="1937345"/>
          </a:xfrm>
          <a:prstGeom prst="rect">
            <a:avLst/>
          </a:prstGeom>
          <a:effectLst>
            <a:softEdge rad="127000"/>
          </a:effectLst>
        </p:spPr>
      </p:pic>
      <p:sp>
        <p:nvSpPr>
          <p:cNvPr id="9" name="正方形/長方形 8">
            <a:extLst>
              <a:ext uri="{FF2B5EF4-FFF2-40B4-BE49-F238E27FC236}">
                <a16:creationId xmlns:a16="http://schemas.microsoft.com/office/drawing/2014/main" id="{AB05829A-91B8-40E5-A9B5-613C0D5B3B9C}"/>
              </a:ext>
            </a:extLst>
          </p:cNvPr>
          <p:cNvSpPr/>
          <p:nvPr/>
        </p:nvSpPr>
        <p:spPr>
          <a:xfrm>
            <a:off x="6057901" y="4965015"/>
            <a:ext cx="2047605" cy="790914"/>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多 様 性</a:t>
            </a:r>
            <a:r>
              <a:rPr kumimoji="1" lang="ja-JP" altLang="en-US" sz="2400" b="1" spc="-150" dirty="0">
                <a:solidFill>
                  <a:schemeClr val="tx1"/>
                </a:solidFill>
                <a:latin typeface="UD デジタル 教科書体 NK-B" panose="02020700000000000000" pitchFamily="18" charset="-128"/>
                <a:ea typeface="UD デジタル 教科書体 NK-B" panose="02020700000000000000" pitchFamily="18" charset="-128"/>
              </a:rPr>
              <a:t> 　</a:t>
            </a:r>
          </a:p>
        </p:txBody>
      </p:sp>
      <p:sp>
        <p:nvSpPr>
          <p:cNvPr id="10" name="正方形/長方形 9">
            <a:extLst>
              <a:ext uri="{FF2B5EF4-FFF2-40B4-BE49-F238E27FC236}">
                <a16:creationId xmlns:a16="http://schemas.microsoft.com/office/drawing/2014/main" id="{C0581758-0268-4C0A-A4A2-6BD11E9F25C6}"/>
              </a:ext>
            </a:extLst>
          </p:cNvPr>
          <p:cNvSpPr/>
          <p:nvPr/>
        </p:nvSpPr>
        <p:spPr>
          <a:xfrm>
            <a:off x="8851769" y="5006571"/>
            <a:ext cx="1949375" cy="707802"/>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多 様 性</a:t>
            </a:r>
            <a:r>
              <a:rPr kumimoji="1" lang="ja-JP" altLang="en-US" sz="2400" b="1" spc="-150" dirty="0">
                <a:solidFill>
                  <a:schemeClr val="tx1"/>
                </a:solidFill>
                <a:latin typeface="UD デジタル 教科書体 NK-B" panose="02020700000000000000" pitchFamily="18" charset="-128"/>
                <a:ea typeface="UD デジタル 教科書体 NK-B" panose="02020700000000000000" pitchFamily="18" charset="-128"/>
              </a:rPr>
              <a:t> 　</a:t>
            </a:r>
          </a:p>
        </p:txBody>
      </p:sp>
      <p:sp>
        <p:nvSpPr>
          <p:cNvPr id="14" name="楕円 13">
            <a:extLst>
              <a:ext uri="{FF2B5EF4-FFF2-40B4-BE49-F238E27FC236}">
                <a16:creationId xmlns:a16="http://schemas.microsoft.com/office/drawing/2014/main" id="{B45F894F-056B-4F69-8E10-AC161346A41A}"/>
              </a:ext>
            </a:extLst>
          </p:cNvPr>
          <p:cNvSpPr/>
          <p:nvPr/>
        </p:nvSpPr>
        <p:spPr>
          <a:xfrm>
            <a:off x="658847" y="5215861"/>
            <a:ext cx="351295" cy="3151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2B04E2E0-4DE3-46AC-89FB-1F3DFB8FA33D}"/>
              </a:ext>
            </a:extLst>
          </p:cNvPr>
          <p:cNvSpPr/>
          <p:nvPr/>
        </p:nvSpPr>
        <p:spPr>
          <a:xfrm>
            <a:off x="8586266" y="3011837"/>
            <a:ext cx="2315883" cy="1994734"/>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40607429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C3F58-DED3-4F9B-9A3A-8BF2268AE859}"/>
              </a:ext>
            </a:extLst>
          </p:cNvPr>
          <p:cNvSpPr>
            <a:spLocks noGrp="1"/>
          </p:cNvSpPr>
          <p:nvPr>
            <p:ph type="title"/>
          </p:nvPr>
        </p:nvSpPr>
        <p:spPr/>
        <p:txBody>
          <a:bodyPr/>
          <a:lstStyle/>
          <a:p>
            <a:r>
              <a:rPr lang="ja-JP" altLang="en-US"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新たな基本方針</a:t>
            </a:r>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：ｄ</a:t>
            </a:r>
            <a:r>
              <a:rPr kumimoji="0" lang="en-US" altLang="ja-JP" sz="4400" b="1" i="0" u="none" strike="noStrike" kern="1200" cap="all" spc="0" normalizeH="0" baseline="0" noProof="0" dirty="0" err="1">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ei</a:t>
            </a:r>
            <a:endParaRPr kumimoji="1" lang="ja-JP" altLang="en-US" dirty="0"/>
          </a:p>
        </p:txBody>
      </p:sp>
      <p:sp>
        <p:nvSpPr>
          <p:cNvPr id="3" name="コンテンツ プレースホルダー 2">
            <a:extLst>
              <a:ext uri="{FF2B5EF4-FFF2-40B4-BE49-F238E27FC236}">
                <a16:creationId xmlns:a16="http://schemas.microsoft.com/office/drawing/2014/main" id="{819897B5-4C1C-4833-A37B-6518616D4BD2}"/>
              </a:ext>
            </a:extLst>
          </p:cNvPr>
          <p:cNvSpPr>
            <a:spLocks noGrp="1"/>
          </p:cNvSpPr>
          <p:nvPr>
            <p:ph idx="1"/>
          </p:nvPr>
        </p:nvSpPr>
        <p:spPr>
          <a:xfrm>
            <a:off x="381000" y="2064470"/>
            <a:ext cx="5343526" cy="4176074"/>
          </a:xfrm>
          <a:ln w="38100">
            <a:solidFill>
              <a:schemeClr val="accent4">
                <a:lumMod val="60000"/>
                <a:lumOff val="40000"/>
              </a:schemeClr>
            </a:solidFill>
          </a:ln>
        </p:spPr>
        <p:txBody>
          <a:bodyPr>
            <a:normAutofit/>
          </a:bodyPr>
          <a:lstStyle/>
          <a:p>
            <a:pPr marL="0" lvl="0" indent="0">
              <a:lnSpc>
                <a:spcPct val="100000"/>
              </a:lnSpc>
              <a:buSzPts val="1000"/>
              <a:buNone/>
              <a:tabLst>
                <a:tab pos="457200" algn="l"/>
              </a:tabLst>
            </a:pPr>
            <a:r>
              <a:rPr lang="en-US" altLang="ja-JP" sz="3200" b="1" spc="300" dirty="0">
                <a:effectLst/>
                <a:latin typeface="Arial" panose="020B0604020202020204" pitchFamily="34" charset="0"/>
                <a:ea typeface="ＭＳ Ｐゴシック" panose="020B0600070205080204" pitchFamily="50" charset="-128"/>
              </a:rPr>
              <a:t>DEI</a:t>
            </a:r>
            <a:r>
              <a:rPr lang="ja-JP" altLang="ja-JP" sz="3200" b="1" spc="300" dirty="0">
                <a:effectLst/>
                <a:latin typeface="Arial" panose="020B0604020202020204" pitchFamily="34" charset="0"/>
                <a:ea typeface="ＭＳ Ｐゴシック" panose="020B0600070205080204" pitchFamily="50" charset="-128"/>
                <a:cs typeface="Arial" panose="020B0604020202020204" pitchFamily="34" charset="0"/>
              </a:rPr>
              <a:t>行動規範</a:t>
            </a:r>
            <a:endParaRPr lang="en-US" altLang="ja-JP" sz="3200" b="1" spc="300" dirty="0">
              <a:effectLst/>
              <a:latin typeface="Arial" panose="020B0604020202020204" pitchFamily="34" charset="0"/>
              <a:ea typeface="ＭＳ Ｐゴシック" panose="020B0600070205080204" pitchFamily="50" charset="-128"/>
              <a:cs typeface="Arial" panose="020B0604020202020204" pitchFamily="34" charset="0"/>
            </a:endParaRPr>
          </a:p>
          <a:p>
            <a:pPr marL="0" lvl="0" indent="0">
              <a:lnSpc>
                <a:spcPct val="100000"/>
              </a:lnSpc>
              <a:spcBef>
                <a:spcPts val="1800"/>
              </a:spcBef>
              <a:buSzPts val="1000"/>
              <a:buNone/>
              <a:tabLst>
                <a:tab pos="457200" algn="l"/>
              </a:tabLst>
            </a:pPr>
            <a:r>
              <a:rPr lang="ja-JP" altLang="en-US" sz="2400" dirty="0">
                <a:effectLst/>
                <a:latin typeface="Arial" panose="020B0604020202020204" pitchFamily="34" charset="0"/>
                <a:ea typeface="ＭＳ Ｐゴシック" panose="020B0600070205080204" pitchFamily="50" charset="-128"/>
              </a:rPr>
              <a:t>　　</a:t>
            </a:r>
            <a:r>
              <a:rPr lang="ja-JP" altLang="en-US" sz="2400" dirty="0">
                <a:solidFill>
                  <a:schemeClr val="accent1">
                    <a:lumMod val="75000"/>
                  </a:schemeClr>
                </a:solidFill>
                <a:effectLst/>
                <a:latin typeface="UD デジタル 教科書体 N-B" panose="02020700000000000000" pitchFamily="17" charset="-128"/>
                <a:ea typeface="UD デジタル 教科書体 N-B" panose="02020700000000000000" pitchFamily="17" charset="-128"/>
              </a:rPr>
              <a:t>四つの柱</a:t>
            </a:r>
            <a:br>
              <a:rPr lang="en-US" altLang="ja-JP" sz="2400" dirty="0">
                <a:effectLst/>
                <a:latin typeface="Arial" panose="020B0604020202020204" pitchFamily="34" charset="0"/>
                <a:ea typeface="ＭＳ Ｐゴシック" panose="020B0600070205080204" pitchFamily="50" charset="-128"/>
              </a:rPr>
            </a:br>
            <a:r>
              <a:rPr lang="ja-JP" altLang="en-US" sz="2400" dirty="0">
                <a:effectLst/>
                <a:latin typeface="Arial" panose="020B0604020202020204" pitchFamily="34" charset="0"/>
                <a:ea typeface="ＭＳ Ｐゴシック" panose="020B0600070205080204" pitchFamily="50" charset="-128"/>
              </a:rPr>
              <a:t>　　　</a:t>
            </a: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rPr>
              <a:t>・</a:t>
            </a:r>
            <a:r>
              <a:rPr lang="ja-JP" altLang="ja-JP"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他者を尊重する言葉を使う</a:t>
            </a: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a:t>
            </a:r>
            <a:endParaRPr lang="ja-JP" altLang="ja-JP" sz="2400" dirty="0">
              <a:solidFill>
                <a:schemeClr val="accent6">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lvl="0" indent="0">
              <a:lnSpc>
                <a:spcPct val="100000"/>
              </a:lnSpc>
              <a:spcBef>
                <a:spcPts val="1800"/>
              </a:spcBef>
              <a:buSzPts val="1000"/>
              <a:buNone/>
              <a:tabLst>
                <a:tab pos="457200" algn="l"/>
              </a:tabLst>
            </a:pP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サポートを示す</a:t>
            </a: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a:t>
            </a:r>
            <a:endParaRPr lang="ja-JP" altLang="ja-JP" sz="2400" dirty="0">
              <a:solidFill>
                <a:schemeClr val="accent6">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714375" lvl="0" indent="-714375">
              <a:lnSpc>
                <a:spcPct val="100000"/>
              </a:lnSpc>
              <a:spcBef>
                <a:spcPts val="1800"/>
              </a:spcBef>
              <a:buSzPts val="1000"/>
              <a:buNone/>
              <a:tabLst>
                <a:tab pos="457200" algn="l"/>
              </a:tabLst>
            </a:pP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温かく迎え入れるインクルーシブな環境を培う</a:t>
            </a: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a:t>
            </a:r>
            <a:endParaRPr lang="ja-JP" altLang="ja-JP" sz="2400" dirty="0">
              <a:solidFill>
                <a:schemeClr val="accent6">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lvl="0" indent="0">
              <a:lnSpc>
                <a:spcPct val="100000"/>
              </a:lnSpc>
              <a:spcBef>
                <a:spcPts val="1800"/>
              </a:spcBef>
              <a:buSzPts val="1000"/>
              <a:buNone/>
              <a:tabLst>
                <a:tab pos="457200" algn="l"/>
              </a:tabLst>
            </a:pP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多様性を重んじる</a:t>
            </a:r>
            <a:r>
              <a:rPr lang="ja-JP" altLang="en-US" sz="2400" dirty="0">
                <a:solidFill>
                  <a:schemeClr val="accent6">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a:t>
            </a:r>
            <a:endParaRPr lang="ja-JP" altLang="ja-JP" sz="2400" dirty="0">
              <a:solidFill>
                <a:schemeClr val="accent6">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ct val="100000"/>
              </a:lnSpc>
            </a:pPr>
            <a:endParaRPr kumimoji="1" lang="ja-JP" altLang="en-US" dirty="0"/>
          </a:p>
        </p:txBody>
      </p:sp>
      <p:sp>
        <p:nvSpPr>
          <p:cNvPr id="4" name="スライド番号プレースホルダー 3">
            <a:extLst>
              <a:ext uri="{FF2B5EF4-FFF2-40B4-BE49-F238E27FC236}">
                <a16:creationId xmlns:a16="http://schemas.microsoft.com/office/drawing/2014/main" id="{EC1D9C5C-9482-4B0B-B662-0B617628C32B}"/>
              </a:ext>
            </a:extLst>
          </p:cNvPr>
          <p:cNvSpPr>
            <a:spLocks noGrp="1"/>
          </p:cNvSpPr>
          <p:nvPr>
            <p:ph type="sldNum" sz="quarter" idx="12"/>
          </p:nvPr>
        </p:nvSpPr>
        <p:spPr/>
        <p:txBody>
          <a:bodyPr/>
          <a:lstStyle/>
          <a:p>
            <a:fld id="{97A94E25-127B-4C48-AF96-44BA7B823777}" type="slidenum">
              <a:rPr lang="en-US" smtClean="0"/>
              <a:pPr/>
              <a:t>7</a:t>
            </a:fld>
            <a:endParaRPr lang="en-US"/>
          </a:p>
        </p:txBody>
      </p:sp>
      <p:pic>
        <p:nvPicPr>
          <p:cNvPr id="6" name="図 5">
            <a:extLst>
              <a:ext uri="{FF2B5EF4-FFF2-40B4-BE49-F238E27FC236}">
                <a16:creationId xmlns:a16="http://schemas.microsoft.com/office/drawing/2014/main" id="{DB2737DA-3EA0-4F4A-B644-67C0ADAF0549}"/>
              </a:ext>
            </a:extLst>
          </p:cNvPr>
          <p:cNvPicPr>
            <a:picLocks noChangeAspect="1"/>
          </p:cNvPicPr>
          <p:nvPr/>
        </p:nvPicPr>
        <p:blipFill>
          <a:blip r:embed="rId2"/>
          <a:stretch>
            <a:fillRect/>
          </a:stretch>
        </p:blipFill>
        <p:spPr>
          <a:xfrm>
            <a:off x="6011862" y="3231797"/>
            <a:ext cx="5765800" cy="2438993"/>
          </a:xfrm>
          <a:prstGeom prst="rect">
            <a:avLst/>
          </a:prstGeom>
          <a:ln w="12700">
            <a:solidFill>
              <a:schemeClr val="tx1"/>
            </a:solidFill>
          </a:ln>
        </p:spPr>
      </p:pic>
      <p:sp>
        <p:nvSpPr>
          <p:cNvPr id="8" name="吹き出し: 円形 7">
            <a:extLst>
              <a:ext uri="{FF2B5EF4-FFF2-40B4-BE49-F238E27FC236}">
                <a16:creationId xmlns:a16="http://schemas.microsoft.com/office/drawing/2014/main" id="{D62B7374-B023-4D0B-905E-60B59B92A58A}"/>
              </a:ext>
            </a:extLst>
          </p:cNvPr>
          <p:cNvSpPr/>
          <p:nvPr/>
        </p:nvSpPr>
        <p:spPr>
          <a:xfrm>
            <a:off x="3729297" y="1601547"/>
            <a:ext cx="2875677" cy="1277417"/>
          </a:xfrm>
          <a:prstGeom prst="wedgeEllipseCallout">
            <a:avLst>
              <a:gd name="adj1" fmla="val -50494"/>
              <a:gd name="adj2" fmla="val 52073"/>
            </a:avLst>
          </a:prstGeom>
          <a:solidFill>
            <a:schemeClr val="accent2">
              <a:lumMod val="20000"/>
              <a:lumOff val="80000"/>
            </a:schemeClr>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理事会</a:t>
            </a:r>
            <a:endParaRPr kumimoji="1" lang="en-US" altLang="ja-JP"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決定</a:t>
            </a:r>
          </a:p>
        </p:txBody>
      </p:sp>
      <p:pic>
        <p:nvPicPr>
          <p:cNvPr id="7" name="図 6">
            <a:extLst>
              <a:ext uri="{FF2B5EF4-FFF2-40B4-BE49-F238E27FC236}">
                <a16:creationId xmlns:a16="http://schemas.microsoft.com/office/drawing/2014/main" id="{4AF4EE9B-0717-44A8-9B18-F0E7B69C1C45}"/>
              </a:ext>
            </a:extLst>
          </p:cNvPr>
          <p:cNvPicPr>
            <a:picLocks noChangeAspect="1"/>
          </p:cNvPicPr>
          <p:nvPr/>
        </p:nvPicPr>
        <p:blipFill>
          <a:blip r:embed="rId3">
            <a:duotone>
              <a:srgbClr val="FF7600">
                <a:shade val="45000"/>
                <a:satMod val="135000"/>
              </a:srgbClr>
              <a:prstClr val="white"/>
            </a:duotone>
            <a:extLst>
              <a:ext uri="{28A0092B-C50C-407E-A947-70E740481C1C}">
                <a14:useLocalDpi xmlns:a14="http://schemas.microsoft.com/office/drawing/2010/main" val="0"/>
              </a:ext>
            </a:extLst>
          </a:blip>
          <a:stretch>
            <a:fillRect/>
          </a:stretch>
        </p:blipFill>
        <p:spPr>
          <a:xfrm>
            <a:off x="7909222" y="770022"/>
            <a:ext cx="3259369" cy="2533650"/>
          </a:xfrm>
          <a:prstGeom prst="rect">
            <a:avLst/>
          </a:prstGeom>
        </p:spPr>
      </p:pic>
      <p:sp>
        <p:nvSpPr>
          <p:cNvPr id="13" name="テキスト ボックス 12">
            <a:extLst>
              <a:ext uri="{FF2B5EF4-FFF2-40B4-BE49-F238E27FC236}">
                <a16:creationId xmlns:a16="http://schemas.microsoft.com/office/drawing/2014/main" id="{DDE83040-33A6-4CCA-BE9F-B68F3ABE74F3}"/>
              </a:ext>
            </a:extLst>
          </p:cNvPr>
          <p:cNvSpPr txBox="1"/>
          <p:nvPr/>
        </p:nvSpPr>
        <p:spPr>
          <a:xfrm>
            <a:off x="8558548" y="1617714"/>
            <a:ext cx="197956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行動計画</a:t>
            </a:r>
            <a:endParaRPr kumimoji="1" lang="en-US" altLang="ja-JP"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策定中</a:t>
            </a:r>
          </a:p>
        </p:txBody>
      </p:sp>
    </p:spTree>
    <p:extLst>
      <p:ext uri="{BB962C8B-B14F-4D97-AF65-F5344CB8AC3E}">
        <p14:creationId xmlns:p14="http://schemas.microsoft.com/office/powerpoint/2010/main" val="1815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C3F58-DED3-4F9B-9A3A-8BF2268AE859}"/>
              </a:ext>
            </a:extLst>
          </p:cNvPr>
          <p:cNvSpPr>
            <a:spLocks noGrp="1"/>
          </p:cNvSpPr>
          <p:nvPr>
            <p:ph type="title"/>
          </p:nvPr>
        </p:nvSpPr>
        <p:spPr/>
        <p:txBody>
          <a:bodyPr/>
          <a:lstStyle/>
          <a:p>
            <a:r>
              <a:rPr lang="ja-JP" altLang="en-US" b="1" i="0" u="none" baseline="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新たな基本方針</a:t>
            </a:r>
            <a:r>
              <a:rPr kumimoji="0" lang="ja-JP" altLang="en-US" sz="44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：ｄ</a:t>
            </a:r>
            <a:r>
              <a:rPr kumimoji="0" lang="en-US" altLang="ja-JP" sz="4400" b="1" i="0" u="none" strike="noStrike" kern="1200" cap="all" spc="0" normalizeH="0" baseline="0" noProof="0" dirty="0" err="1">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ei</a:t>
            </a:r>
            <a:endParaRPr kumimoji="1" lang="ja-JP" altLang="en-US" dirty="0"/>
          </a:p>
        </p:txBody>
      </p:sp>
      <p:sp>
        <p:nvSpPr>
          <p:cNvPr id="4" name="スライド番号プレースホルダー 3">
            <a:extLst>
              <a:ext uri="{FF2B5EF4-FFF2-40B4-BE49-F238E27FC236}">
                <a16:creationId xmlns:a16="http://schemas.microsoft.com/office/drawing/2014/main" id="{EC1D9C5C-9482-4B0B-B662-0B617628C32B}"/>
              </a:ext>
            </a:extLst>
          </p:cNvPr>
          <p:cNvSpPr>
            <a:spLocks noGrp="1"/>
          </p:cNvSpPr>
          <p:nvPr>
            <p:ph type="sldNum" sz="quarter" idx="12"/>
          </p:nvPr>
        </p:nvSpPr>
        <p:spPr/>
        <p:txBody>
          <a:bodyPr/>
          <a:lstStyle/>
          <a:p>
            <a:fld id="{97A94E25-127B-4C48-AF96-44BA7B823777}" type="slidenum">
              <a:rPr lang="en-US" smtClean="0"/>
              <a:pPr/>
              <a:t>8</a:t>
            </a:fld>
            <a:endParaRPr lang="en-US"/>
          </a:p>
        </p:txBody>
      </p:sp>
      <p:sp>
        <p:nvSpPr>
          <p:cNvPr id="7" name="正方形/長方形 6">
            <a:extLst>
              <a:ext uri="{FF2B5EF4-FFF2-40B4-BE49-F238E27FC236}">
                <a16:creationId xmlns:a16="http://schemas.microsoft.com/office/drawing/2014/main" id="{F9F2EF06-AD9A-4E7F-BC80-B7951C43DC25}"/>
              </a:ext>
            </a:extLst>
          </p:cNvPr>
          <p:cNvSpPr/>
          <p:nvPr/>
        </p:nvSpPr>
        <p:spPr>
          <a:xfrm>
            <a:off x="900930" y="2805263"/>
            <a:ext cx="10633435" cy="1854739"/>
          </a:xfrm>
          <a:prstGeom prst="rect">
            <a:avLst/>
          </a:prstGeom>
          <a:solidFill>
            <a:srgbClr val="00B05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1000"/>
              </a:spcBef>
              <a:spcAft>
                <a:spcPts val="0"/>
              </a:spcAft>
              <a:buClrTx/>
              <a:buSzTx/>
              <a:buFont typeface="Arial" panose="020B0604020202020204" pitchFamily="34" charset="0"/>
              <a:buNone/>
              <a:tabLst/>
              <a:defRPr/>
            </a:pPr>
            <a:r>
              <a:rPr kumimoji="0" lang="ja-JP" altLang="en-US" sz="44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rPr>
              <a:t>　 </a:t>
            </a:r>
            <a:r>
              <a:rPr kumimoji="0" lang="ja-JP" altLang="en-US"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rPr>
              <a:t>参加しやすい、風通しのよい</a:t>
            </a:r>
            <a:r>
              <a:rPr lang="ja-JP" altLang="en-US" sz="3600" dirty="0">
                <a:solidFill>
                  <a:schemeClr val="bg1"/>
                </a:solidFill>
                <a:latin typeface="MS PGothic" panose="020B0600070205080204" pitchFamily="34" charset="-128"/>
                <a:ea typeface="MS PGothic" panose="020B0600070205080204" pitchFamily="34" charset="-128"/>
              </a:rPr>
              <a:t>ロータリー</a:t>
            </a:r>
            <a:r>
              <a:rPr kumimoji="0" lang="ja-JP" altLang="en-US"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rPr>
              <a:t>にする。</a:t>
            </a:r>
            <a:endParaRPr kumimoji="0" lang="en-US" altLang="ja-JP" sz="36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0148666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4E7"/>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3691DB7-08B3-F740-8E20-4B19DA7211A2}"/>
              </a:ext>
            </a:extLst>
          </p:cNvPr>
          <p:cNvSpPr txBox="1">
            <a:spLocks/>
          </p:cNvSpPr>
          <p:nvPr/>
        </p:nvSpPr>
        <p:spPr>
          <a:xfrm>
            <a:off x="0" y="0"/>
            <a:ext cx="8082170" cy="7101509"/>
          </a:xfrm>
          <a:prstGeom prst="rect">
            <a:avLst/>
          </a:prstGeom>
          <a:solidFill>
            <a:schemeClr val="bg1"/>
          </a:solidFill>
        </p:spPr>
        <p:txBody>
          <a:bodyPr vert="horz" lIns="91440" tIns="45720" rIns="91440" bIns="45720" rtlCol="0" anchor="ctr"/>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231775" lvl="0" indent="-231775" algn="l" rtl="0">
              <a:lnSpc>
                <a:spcPct val="150000"/>
              </a:lnSpc>
            </a:pPr>
            <a:r>
              <a:rPr lang="ja-JP" altLang="en-US" sz="4000" b="1">
                <a:solidFill>
                  <a:srgbClr val="0070C0"/>
                </a:solidFill>
                <a:latin typeface="MS PGothic" panose="020B0604020202020204" pitchFamily="34" charset="0"/>
                <a:ea typeface="MS PGothic" charset="0"/>
                <a:cs typeface="MS PGothic" panose="020B0604020202020204" pitchFamily="34" charset="0"/>
              </a:rPr>
              <a:t>　　　　</a:t>
            </a:r>
            <a:r>
              <a:rPr lang="ja-JP" altLang="en-US" sz="4000" b="1" i="0" u="none" baseline="0">
                <a:solidFill>
                  <a:schemeClr val="accent4">
                    <a:lumMod val="50000"/>
                  </a:schemeClr>
                </a:solidFill>
                <a:latin typeface="MS PGothic" panose="020B0604020202020204" pitchFamily="34" charset="0"/>
                <a:ea typeface="MS PGothic" charset="0"/>
                <a:cs typeface="MS PGothic" panose="020B0604020202020204" pitchFamily="34" charset="0"/>
              </a:rPr>
              <a:t>前原 勝樹</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en-US" altLang="ja-JP" sz="4000" b="1">
                <a:solidFill>
                  <a:schemeClr val="accent4">
                    <a:lumMod val="50000"/>
                  </a:schemeClr>
                </a:solidFill>
                <a:latin typeface="MS PGothic" panose="020B0604020202020204" pitchFamily="34" charset="0"/>
                <a:ea typeface="MS PGothic" charset="0"/>
                <a:cs typeface="MS PGothic" panose="020B0604020202020204" pitchFamily="34" charset="0"/>
              </a:rPr>
              <a:t>1904</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en-US" altLang="ja-JP" sz="4000" b="1">
                <a:solidFill>
                  <a:schemeClr val="accent4">
                    <a:lumMod val="50000"/>
                  </a:schemeClr>
                </a:solidFill>
                <a:latin typeface="MS PGothic" panose="020B0604020202020204" pitchFamily="34" charset="0"/>
                <a:ea typeface="MS PGothic" charset="0"/>
                <a:cs typeface="MS PGothic" panose="020B0604020202020204" pitchFamily="34" charset="0"/>
              </a:rPr>
              <a:t>1991</a:t>
            </a:r>
            <a:r>
              <a:rPr lang="ja-JP" altLang="en-US" sz="4000" b="1">
                <a:solidFill>
                  <a:schemeClr val="accent4">
                    <a:lumMod val="50000"/>
                  </a:schemeClr>
                </a:solidFill>
                <a:latin typeface="MS PGothic" panose="020B0604020202020204" pitchFamily="34" charset="0"/>
                <a:ea typeface="MS PGothic" charset="0"/>
                <a:cs typeface="MS PGothic" panose="020B0604020202020204" pitchFamily="34" charset="0"/>
              </a:rPr>
              <a:t>）</a:t>
            </a:r>
            <a:r>
              <a:rPr lang="ja-JP" altLang="en-US" sz="2800" b="1" i="0" u="none" baseline="0">
                <a:solidFill>
                  <a:schemeClr val="accent4">
                    <a:lumMod val="50000"/>
                  </a:schemeClr>
                </a:solidFill>
                <a:latin typeface="MS PGothic" panose="020B0604020202020204" pitchFamily="34" charset="0"/>
                <a:ea typeface="MS PGothic" charset="0"/>
                <a:cs typeface="MS PGothic" panose="020B0604020202020204" pitchFamily="34" charset="0"/>
              </a:rPr>
              <a:t>　</a:t>
            </a:r>
            <a:endParaRPr lang="en-US" altLang="ja-JP" sz="2800" b="1" i="0" u="none" baseline="0">
              <a:solidFill>
                <a:schemeClr val="accent4">
                  <a:lumMod val="50000"/>
                </a:schemeClr>
              </a:solidFill>
              <a:latin typeface="MS PGothic" panose="020B0604020202020204" pitchFamily="34" charset="0"/>
              <a:ea typeface="MS PGothic" charset="0"/>
              <a:cs typeface="MS PGothic" panose="020B0604020202020204" pitchFamily="34" charset="0"/>
            </a:endParaRPr>
          </a:p>
          <a:p>
            <a:pPr marL="361950" lvl="1" indent="-361950" algn="just" rtl="0">
              <a:lnSpc>
                <a:spcPct val="150000"/>
              </a:lnSpc>
            </a:pPr>
            <a:r>
              <a:rPr lang="ja-JP" altLang="en-US" sz="2800" b="0" i="0" u="none" baseline="0">
                <a:solidFill>
                  <a:srgbClr val="FF0000"/>
                </a:solidFill>
                <a:latin typeface="+mj-lt"/>
                <a:ea typeface="MS PGothic" charset="0"/>
                <a:cs typeface="MS PGothic" panose="020B0604020202020204" pitchFamily="34" charset="0"/>
              </a:rPr>
              <a:t>　 </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会員は全部平等の資格である</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ということです。その平等というのは職業分類という点で平等</a:t>
            </a:r>
            <a:endParaRPr lang="en-US" altLang="ja-JP"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ということです。・・</a:t>
            </a:r>
            <a:r>
              <a:rPr lang="ja-JP" altLang="en-US" sz="2800" b="0" i="0"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チャーターメンバーが</a:t>
            </a:r>
            <a:endParaRPr lang="en-US" altLang="ja-JP" sz="2800" b="0" i="0"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新入会員より上だという考えもどうか</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と思い</a:t>
            </a:r>
            <a:endParaRPr lang="en-US" altLang="ja-JP"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ます。・・</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日常は重役室で収まっている社長</a:t>
            </a:r>
            <a:endParaRPr lang="en-US" altLang="ja-JP"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さんもロータリーへ出ればＳＡＡで弁当屋に</a:t>
            </a:r>
            <a:endParaRPr lang="en-US" altLang="ja-JP"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u="none" baseline="0">
                <a:solidFill>
                  <a:schemeClr val="accent4">
                    <a:lumMod val="75000"/>
                  </a:schemeClr>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なり、或いは茶をついで回るのです。</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それに</a:t>
            </a:r>
            <a:endParaRPr lang="en-US" altLang="ja-JP"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endParaRPr>
          </a:p>
          <a:p>
            <a:pPr marL="361950" lvl="1" indent="-361950" algn="just" rtl="0">
              <a:lnSpc>
                <a:spcPct val="150000"/>
              </a:lnSpc>
            </a:pPr>
            <a:r>
              <a:rPr lang="ja-JP" altLang="en-US" sz="280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　</a:t>
            </a:r>
            <a:r>
              <a:rPr lang="ja-JP" altLang="en-US" sz="2800" b="0" i="0" u="none" baseline="0">
                <a:solidFill>
                  <a:schemeClr val="accent1"/>
                </a:solidFill>
                <a:latin typeface="UD デジタル 教科書体 N-B" panose="02020700000000000000" pitchFamily="17" charset="-128"/>
                <a:ea typeface="UD デジタル 教科書体 N-B" panose="02020700000000000000" pitchFamily="17" charset="-128"/>
                <a:cs typeface="MS PGothic" panose="020B0604020202020204" pitchFamily="34" charset="0"/>
              </a:rPr>
              <a:t>はまた「ままごと」的の楽しさがあります。</a:t>
            </a:r>
            <a:r>
              <a:rPr lang="ja-JP" altLang="en-US" sz="2400" b="0" i="0" u="none" baseline="0">
                <a:latin typeface="+mj-lt"/>
                <a:ea typeface="MS PGothic" charset="0"/>
                <a:cs typeface="MS PGothic" panose="020B0604020202020204" pitchFamily="34" charset="0"/>
              </a:rPr>
              <a:t>　　　　　　　　　　　　　　　　　　　　　</a:t>
            </a:r>
            <a:endParaRPr lang="ja" sz="1400">
              <a:solidFill>
                <a:schemeClr val="tx1"/>
              </a:solidFill>
              <a:latin typeface="+mj-lt"/>
              <a:ea typeface="ＭＳ Ｐゴシック" panose="020B0600070205080204" pitchFamily="50" charset="-128"/>
              <a:cs typeface="MS PGothic" panose="020B0604020202020204" pitchFamily="34" charset="0"/>
            </a:endParaRPr>
          </a:p>
          <a:p>
            <a:pPr marL="231775" lvl="0" indent="-231775" algn="l" rtl="0">
              <a:lnSpc>
                <a:spcPct val="150000"/>
              </a:lnSpc>
            </a:pPr>
            <a:endParaRPr lang="ja" b="1">
              <a:solidFill>
                <a:srgbClr val="48595D"/>
              </a:solidFill>
              <a:latin typeface="MS PGothic" panose="020B0604020202020204" pitchFamily="34" charset="0"/>
              <a:ea typeface="MS PGothic" charset="0"/>
              <a:cs typeface="MS PGothic" panose="020B0604020202020204" pitchFamily="34" charset="0"/>
            </a:endParaRPr>
          </a:p>
          <a:p>
            <a:pPr marL="231775" lvl="0" indent="-231775" algn="l" rtl="0">
              <a:lnSpc>
                <a:spcPct val="150000"/>
              </a:lnSpc>
            </a:pPr>
            <a:endParaRPr lang="ja" b="1">
              <a:solidFill>
                <a:srgbClr val="48595D"/>
              </a:solidFill>
              <a:latin typeface="MS PGothic" panose="020B0604020202020204" pitchFamily="34" charset="0"/>
              <a:ea typeface="MS PGothic" charset="0"/>
              <a:cs typeface="MS PGothic" panose="020B0604020202020204" pitchFamily="34" charset="0"/>
            </a:endParaRPr>
          </a:p>
        </p:txBody>
      </p:sp>
      <p:sp>
        <p:nvSpPr>
          <p:cNvPr id="6" name="Title 5">
            <a:extLst>
              <a:ext uri="{FF2B5EF4-FFF2-40B4-BE49-F238E27FC236}">
                <a16:creationId xmlns:a16="http://schemas.microsoft.com/office/drawing/2014/main" id="{B5B54EEF-6BC9-3D47-A627-1B5042DD80B5}"/>
              </a:ext>
            </a:extLst>
          </p:cNvPr>
          <p:cNvSpPr txBox="1">
            <a:spLocks/>
          </p:cNvSpPr>
          <p:nvPr/>
        </p:nvSpPr>
        <p:spPr>
          <a:xfrm>
            <a:off x="463722" y="0"/>
            <a:ext cx="304757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algn="l" rtl="0"/>
            <a:endParaRPr kumimoji="1" lang="ja" altLang="en-US" sz="3600">
              <a:solidFill>
                <a:srgbClr val="D91B5C"/>
              </a:solidFill>
              <a:latin typeface="MS PGothic" panose="020B0600070205080204" pitchFamily="34" charset="-128"/>
              <a:ea typeface="MS PGothic" panose="020B0600070205080204" pitchFamily="34" charset="-128"/>
            </a:endParaRPr>
          </a:p>
        </p:txBody>
      </p:sp>
      <p:pic>
        <p:nvPicPr>
          <p:cNvPr id="8" name="図 7">
            <a:extLst>
              <a:ext uri="{FF2B5EF4-FFF2-40B4-BE49-F238E27FC236}">
                <a16:creationId xmlns:a16="http://schemas.microsoft.com/office/drawing/2014/main" id="{FB2DD152-D224-4C87-825B-8443564E7206}"/>
              </a:ext>
            </a:extLst>
          </p:cNvPr>
          <p:cNvPicPr>
            <a:picLocks noChangeAspect="1"/>
          </p:cNvPicPr>
          <p:nvPr/>
        </p:nvPicPr>
        <p:blipFill>
          <a:blip r:embed="rId4"/>
          <a:stretch>
            <a:fillRect/>
          </a:stretch>
        </p:blipFill>
        <p:spPr>
          <a:xfrm>
            <a:off x="8613598" y="1440665"/>
            <a:ext cx="2799042" cy="3767942"/>
          </a:xfrm>
          <a:prstGeom prst="rect">
            <a:avLst/>
          </a:prstGeom>
        </p:spPr>
      </p:pic>
      <p:cxnSp>
        <p:nvCxnSpPr>
          <p:cNvPr id="7" name="直線コネクタ 6">
            <a:extLst>
              <a:ext uri="{FF2B5EF4-FFF2-40B4-BE49-F238E27FC236}">
                <a16:creationId xmlns:a16="http://schemas.microsoft.com/office/drawing/2014/main" id="{3724BB9E-6378-4A5C-A287-26FBBCB8C268}"/>
              </a:ext>
            </a:extLst>
          </p:cNvPr>
          <p:cNvCxnSpPr/>
          <p:nvPr/>
        </p:nvCxnSpPr>
        <p:spPr>
          <a:xfrm>
            <a:off x="4041085" y="2975674"/>
            <a:ext cx="349582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8AD53E6-1D61-40D8-A6F1-0D245D12E4B6}"/>
              </a:ext>
            </a:extLst>
          </p:cNvPr>
          <p:cNvCxnSpPr>
            <a:cxnSpLocks/>
          </p:cNvCxnSpPr>
          <p:nvPr/>
        </p:nvCxnSpPr>
        <p:spPr>
          <a:xfrm>
            <a:off x="426518" y="3644684"/>
            <a:ext cx="609695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5981B244-BEA7-4A18-A9AA-A59FA484027D}"/>
              </a:ext>
            </a:extLst>
          </p:cNvPr>
          <p:cNvSpPr/>
          <p:nvPr/>
        </p:nvSpPr>
        <p:spPr>
          <a:xfrm>
            <a:off x="1616966" y="1183038"/>
            <a:ext cx="4716104" cy="5398576"/>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テキスト&#10;&#10;自動的に生成された説明">
            <a:extLst>
              <a:ext uri="{FF2B5EF4-FFF2-40B4-BE49-F238E27FC236}">
                <a16:creationId xmlns:a16="http://schemas.microsoft.com/office/drawing/2014/main" id="{89A93B02-6873-4CE1-B75F-9E2BC06C212C}"/>
              </a:ext>
            </a:extLst>
          </p:cNvPr>
          <p:cNvPicPr>
            <a:picLocks noChangeAspect="1"/>
          </p:cNvPicPr>
          <p:nvPr/>
        </p:nvPicPr>
        <p:blipFill>
          <a:blip r:embed="rId5"/>
          <a:stretch>
            <a:fillRect/>
          </a:stretch>
        </p:blipFill>
        <p:spPr>
          <a:xfrm>
            <a:off x="2804891" y="1560281"/>
            <a:ext cx="2655016" cy="4305828"/>
          </a:xfrm>
          <a:prstGeom prst="rect">
            <a:avLst/>
          </a:prstGeom>
        </p:spPr>
      </p:pic>
      <p:pic>
        <p:nvPicPr>
          <p:cNvPr id="10" name="図 9">
            <a:extLst>
              <a:ext uri="{FF2B5EF4-FFF2-40B4-BE49-F238E27FC236}">
                <a16:creationId xmlns:a16="http://schemas.microsoft.com/office/drawing/2014/main" id="{816B30BA-ABF3-45BF-BB41-48B1C545457E}"/>
              </a:ext>
            </a:extLst>
          </p:cNvPr>
          <p:cNvPicPr>
            <a:picLocks noChangeAspect="1"/>
          </p:cNvPicPr>
          <p:nvPr/>
        </p:nvPicPr>
        <p:blipFill>
          <a:blip r:embed="rId6"/>
          <a:stretch>
            <a:fillRect/>
          </a:stretch>
        </p:blipFill>
        <p:spPr>
          <a:xfrm>
            <a:off x="963299" y="2113099"/>
            <a:ext cx="6229656" cy="3217512"/>
          </a:xfrm>
          <a:prstGeom prst="rect">
            <a:avLst/>
          </a:prstGeom>
          <a:ln w="76200">
            <a:solidFill>
              <a:srgbClr val="01B4E7"/>
            </a:solidFill>
          </a:ln>
        </p:spPr>
      </p:pic>
    </p:spTree>
    <p:custDataLst>
      <p:tags r:id="rId1"/>
    </p:custDataLst>
    <p:extLst>
      <p:ext uri="{BB962C8B-B14F-4D97-AF65-F5344CB8AC3E}">
        <p14:creationId xmlns:p14="http://schemas.microsoft.com/office/powerpoint/2010/main" val="261418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10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10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10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25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xit" presetSubtype="0" fill="hold"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ajorFont>
      <a:min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3056</Words>
  <PresentationFormat>ワイド画面</PresentationFormat>
  <Paragraphs>467</Paragraphs>
  <Slides>40</Slides>
  <Notes>35</Notes>
  <HiddenSlides>0</HiddenSlides>
  <MMClips>0</MMClips>
  <ScaleCrop>false</ScaleCrop>
  <HeadingPairs>
    <vt:vector size="6" baseType="variant">
      <vt:variant>
        <vt:lpstr>使用されているフォント</vt:lpstr>
      </vt:variant>
      <vt:variant>
        <vt:i4>25</vt:i4>
      </vt:variant>
      <vt:variant>
        <vt:lpstr>テーマ</vt:lpstr>
      </vt:variant>
      <vt:variant>
        <vt:i4>4</vt:i4>
      </vt:variant>
      <vt:variant>
        <vt:lpstr>スライド タイトル</vt:lpstr>
      </vt:variant>
      <vt:variant>
        <vt:i4>40</vt:i4>
      </vt:variant>
    </vt:vector>
  </HeadingPairs>
  <TitlesOfParts>
    <vt:vector size="69" baseType="lpstr">
      <vt:lpstr>BIZ UDPゴシック</vt:lpstr>
      <vt:lpstr>BIZ UDゴシック</vt:lpstr>
      <vt:lpstr>HGP創英角ｺﾞｼｯｸUB</vt:lpstr>
      <vt:lpstr>HGP創英角ﾎﾟｯﾌﾟ体</vt:lpstr>
      <vt:lpstr>HGS創英角ﾎﾟｯﾌﾟ体</vt:lpstr>
      <vt:lpstr>HG創英角ﾎﾟｯﾌﾟ体</vt:lpstr>
      <vt:lpstr>Meiryo UI</vt:lpstr>
      <vt:lpstr>ＭＳ Ｐゴシック</vt:lpstr>
      <vt:lpstr>ＭＳ Ｐゴシック</vt:lpstr>
      <vt:lpstr>MS PMincho</vt:lpstr>
      <vt:lpstr>ＭＳ 明朝</vt:lpstr>
      <vt:lpstr>UD デジタル 教科書体 N-B</vt:lpstr>
      <vt:lpstr>UD デジタル 教科書体 NK-B</vt:lpstr>
      <vt:lpstr>UD デジタル 教科書体 NP-B</vt:lpstr>
      <vt:lpstr>メイリオ</vt:lpstr>
      <vt:lpstr>游ゴシック</vt:lpstr>
      <vt:lpstr>Arial</vt:lpstr>
      <vt:lpstr>Arial Black</vt:lpstr>
      <vt:lpstr>Arial Narrow</vt:lpstr>
      <vt:lpstr>Calibri</vt:lpstr>
      <vt:lpstr>Calibri Light</vt:lpstr>
      <vt:lpstr>Helvetica</vt:lpstr>
      <vt:lpstr>Open Sans</vt:lpstr>
      <vt:lpstr>Roboto Condensed</vt:lpstr>
      <vt:lpstr>Times New Roman</vt:lpstr>
      <vt:lpstr>Office Theme</vt:lpstr>
      <vt:lpstr>3_Office Theme</vt:lpstr>
      <vt:lpstr>6_Office Theme</vt:lpstr>
      <vt:lpstr>1_Office Theme</vt:lpstr>
      <vt:lpstr>PowerPoint プレゼンテーション</vt:lpstr>
      <vt:lpstr>PowerPoint プレゼンテーション</vt:lpstr>
      <vt:lpstr>国際ロータリー（R I） の動向</vt:lpstr>
      <vt:lpstr>PowerPoint プレゼンテーション</vt:lpstr>
      <vt:lpstr>新たな基本方針：ｄei</vt:lpstr>
      <vt:lpstr>新たな基本方針：ｄei</vt:lpstr>
      <vt:lpstr>新たな基本方針：ｄei</vt:lpstr>
      <vt:lpstr>新たな基本方針：ｄei</vt:lpstr>
      <vt:lpstr>PowerPoint プレゼンテーション</vt:lpstr>
      <vt:lpstr>ＲＩの行動計画</vt:lpstr>
      <vt:lpstr>ｃｌｐ（クラブ・リーダーシップ・プラン） : 2004年～</vt:lpstr>
      <vt:lpstr>クラブ活性化の軸</vt:lpstr>
      <vt:lpstr>ｎ</vt:lpstr>
      <vt:lpstr>      ガバナンス　</vt:lpstr>
      <vt:lpstr>      ガバナンス　</vt:lpstr>
      <vt:lpstr>　　 　　　　令和2年11月                  　 　　　令和3年11月                     　  　   　　令和4年2月</vt:lpstr>
      <vt:lpstr>マイロータリー登録の利点</vt:lpstr>
      <vt:lpstr>Ｄeiの資料</vt:lpstr>
      <vt:lpstr>   2021～22年・地区スローガン</vt:lpstr>
      <vt:lpstr>PowerPoint プレゼンテーション</vt:lpstr>
      <vt:lpstr>R I 会長テーマ　</vt:lpstr>
      <vt:lpstr>   </vt:lpstr>
      <vt:lpstr>   </vt:lpstr>
      <vt:lpstr>PowerPoint プレゼンテーション</vt:lpstr>
      <vt:lpstr>PowerPoint プレゼンテーション</vt:lpstr>
      <vt:lpstr>PowerPoint プレゼンテーション</vt:lpstr>
      <vt:lpstr>PowerPoint プレゼンテーション</vt:lpstr>
      <vt:lpstr>   2021～22年・地区スローガン</vt:lpstr>
      <vt:lpstr>「女児のエンパワメント」イニシアチブ</vt:lpstr>
      <vt:lpstr>PowerPoint プレゼンテーション</vt:lpstr>
      <vt:lpstr>ロータリー・世界の動向</vt:lpstr>
      <vt:lpstr>クラブ活性化の軸</vt:lpstr>
      <vt:lpstr>ＲＩの行動計画</vt:lpstr>
      <vt:lpstr>PowerPoint プレゼンテーション</vt:lpstr>
      <vt:lpstr>　　 　　　　　令和2年11月                  　 　　　令和3年5月                     　  　   　    　 12月</vt:lpstr>
      <vt:lpstr>　　 　　　　令和2年11月                  　 　　　令和3年5月                     　  　   　　令和4年1月</vt:lpstr>
      <vt:lpstr>新たな基本方針：ｄei</vt:lpstr>
      <vt:lpstr>PowerPoint プレゼンテーション</vt:lpstr>
      <vt:lpstr>　　 　　　　令和2年11月                  　 　　　令和3年11月                     　  　   　　令和4年2月</vt:lpstr>
      <vt:lpstr>マイロータリー登録の利点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2021-08-20T00:19:31Z</cp:lastPrinted>
  <dcterms:created xsi:type="dcterms:W3CDTF">2020-11-18T00:22:45Z</dcterms:created>
  <dcterms:modified xsi:type="dcterms:W3CDTF">2022-02-22T01:37:32Z</dcterms:modified>
</cp:coreProperties>
</file>